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mp4"/>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86" r:id="rId2"/>
    <p:sldMasterId id="2147483690" r:id="rId3"/>
  </p:sldMasterIdLst>
  <p:notesMasterIdLst>
    <p:notesMasterId r:id="rId22"/>
  </p:notesMasterIdLst>
  <p:handoutMasterIdLst>
    <p:handoutMasterId r:id="rId23"/>
  </p:handoutMasterIdLst>
  <p:sldIdLst>
    <p:sldId id="383" r:id="rId4"/>
    <p:sldId id="368" r:id="rId5"/>
    <p:sldId id="397" r:id="rId6"/>
    <p:sldId id="396" r:id="rId7"/>
    <p:sldId id="399" r:id="rId8"/>
    <p:sldId id="398" r:id="rId9"/>
    <p:sldId id="384" r:id="rId10"/>
    <p:sldId id="385" r:id="rId11"/>
    <p:sldId id="386" r:id="rId12"/>
    <p:sldId id="387" r:id="rId13"/>
    <p:sldId id="388" r:id="rId14"/>
    <p:sldId id="389" r:id="rId15"/>
    <p:sldId id="390" r:id="rId16"/>
    <p:sldId id="391" r:id="rId17"/>
    <p:sldId id="392" r:id="rId18"/>
    <p:sldId id="393" r:id="rId19"/>
    <p:sldId id="394" r:id="rId20"/>
    <p:sldId id="395" r:id="rId21"/>
  </p:sldIdLst>
  <p:sldSz cx="12192000" cy="6858000"/>
  <p:notesSz cx="7086600" cy="10223500"/>
  <p:defaultTextStyle>
    <a:defPPr>
      <a:defRPr lang="en-US"/>
    </a:defPPr>
    <a:lvl1pPr algn="l" rtl="0" fontAlgn="base">
      <a:spcBef>
        <a:spcPct val="0"/>
      </a:spcBef>
      <a:spcAft>
        <a:spcPct val="0"/>
      </a:spcAft>
      <a:defRPr kern="1200">
        <a:solidFill>
          <a:schemeClr val="tx1"/>
        </a:solidFill>
        <a:latin typeface="Arial" charset="0"/>
        <a:ea typeface="Gulim" pitchFamily="34" charset="-127"/>
        <a:cs typeface="+mn-cs"/>
      </a:defRPr>
    </a:lvl1pPr>
    <a:lvl2pPr marL="457200" algn="l" rtl="0" fontAlgn="base">
      <a:spcBef>
        <a:spcPct val="0"/>
      </a:spcBef>
      <a:spcAft>
        <a:spcPct val="0"/>
      </a:spcAft>
      <a:defRPr kern="1200">
        <a:solidFill>
          <a:schemeClr val="tx1"/>
        </a:solidFill>
        <a:latin typeface="Arial" charset="0"/>
        <a:ea typeface="Gulim" pitchFamily="34" charset="-127"/>
        <a:cs typeface="+mn-cs"/>
      </a:defRPr>
    </a:lvl2pPr>
    <a:lvl3pPr marL="914400" algn="l" rtl="0" fontAlgn="base">
      <a:spcBef>
        <a:spcPct val="0"/>
      </a:spcBef>
      <a:spcAft>
        <a:spcPct val="0"/>
      </a:spcAft>
      <a:defRPr kern="1200">
        <a:solidFill>
          <a:schemeClr val="tx1"/>
        </a:solidFill>
        <a:latin typeface="Arial" charset="0"/>
        <a:ea typeface="Gulim" pitchFamily="34" charset="-127"/>
        <a:cs typeface="+mn-cs"/>
      </a:defRPr>
    </a:lvl3pPr>
    <a:lvl4pPr marL="1371600" algn="l" rtl="0" fontAlgn="base">
      <a:spcBef>
        <a:spcPct val="0"/>
      </a:spcBef>
      <a:spcAft>
        <a:spcPct val="0"/>
      </a:spcAft>
      <a:defRPr kern="1200">
        <a:solidFill>
          <a:schemeClr val="tx1"/>
        </a:solidFill>
        <a:latin typeface="Arial" charset="0"/>
        <a:ea typeface="Gulim" pitchFamily="34" charset="-127"/>
        <a:cs typeface="+mn-cs"/>
      </a:defRPr>
    </a:lvl4pPr>
    <a:lvl5pPr marL="1828800" algn="l" rtl="0" fontAlgn="base">
      <a:spcBef>
        <a:spcPct val="0"/>
      </a:spcBef>
      <a:spcAft>
        <a:spcPct val="0"/>
      </a:spcAft>
      <a:defRPr kern="1200">
        <a:solidFill>
          <a:schemeClr val="tx1"/>
        </a:solidFill>
        <a:latin typeface="Arial" charset="0"/>
        <a:ea typeface="Gulim" pitchFamily="34" charset="-127"/>
        <a:cs typeface="+mn-cs"/>
      </a:defRPr>
    </a:lvl5pPr>
    <a:lvl6pPr marL="2286000" algn="l" defTabSz="914400" rtl="0" eaLnBrk="1" latinLnBrk="0" hangingPunct="1">
      <a:defRPr kern="1200">
        <a:solidFill>
          <a:schemeClr val="tx1"/>
        </a:solidFill>
        <a:latin typeface="Arial" charset="0"/>
        <a:ea typeface="Gulim" pitchFamily="34" charset="-127"/>
        <a:cs typeface="+mn-cs"/>
      </a:defRPr>
    </a:lvl6pPr>
    <a:lvl7pPr marL="2743200" algn="l" defTabSz="914400" rtl="0" eaLnBrk="1" latinLnBrk="0" hangingPunct="1">
      <a:defRPr kern="1200">
        <a:solidFill>
          <a:schemeClr val="tx1"/>
        </a:solidFill>
        <a:latin typeface="Arial" charset="0"/>
        <a:ea typeface="Gulim" pitchFamily="34" charset="-127"/>
        <a:cs typeface="+mn-cs"/>
      </a:defRPr>
    </a:lvl7pPr>
    <a:lvl8pPr marL="3200400" algn="l" defTabSz="914400" rtl="0" eaLnBrk="1" latinLnBrk="0" hangingPunct="1">
      <a:defRPr kern="1200">
        <a:solidFill>
          <a:schemeClr val="tx1"/>
        </a:solidFill>
        <a:latin typeface="Arial" charset="0"/>
        <a:ea typeface="Gulim" pitchFamily="34" charset="-127"/>
        <a:cs typeface="+mn-cs"/>
      </a:defRPr>
    </a:lvl8pPr>
    <a:lvl9pPr marL="3657600" algn="l" defTabSz="914400" rtl="0" eaLnBrk="1" latinLnBrk="0" hangingPunct="1">
      <a:defRPr kern="1200">
        <a:solidFill>
          <a:schemeClr val="tx1"/>
        </a:solidFill>
        <a:latin typeface="Arial" charset="0"/>
        <a:ea typeface="Gulim" pitchFamily="34" charset="-127"/>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515"/>
    <a:srgbClr val="BCC181"/>
    <a:srgbClr val="E6E480"/>
    <a:srgbClr val="CDC800"/>
    <a:srgbClr val="CC0000"/>
    <a:srgbClr val="0000FF"/>
    <a:srgbClr val="003399"/>
    <a:srgbClr val="33CC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2000" autoAdjust="0"/>
    <p:restoredTop sz="86420" autoAdjust="0"/>
  </p:normalViewPr>
  <p:slideViewPr>
    <p:cSldViewPr>
      <p:cViewPr varScale="1">
        <p:scale>
          <a:sx n="83" d="100"/>
          <a:sy n="83" d="100"/>
        </p:scale>
        <p:origin x="1344" y="19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6" d="100"/>
          <a:sy n="66" d="100"/>
        </p:scale>
        <p:origin x="3664" y="19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notesMaster" Target="notesMasters/notesMaster1.xml"/><Relationship Id="rId23" Type="http://schemas.openxmlformats.org/officeDocument/2006/relationships/handoutMaster" Target="handoutMasters/handout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28" Type="http://schemas.microsoft.com/office/2015/10/relationships/revisionInfo" Target="revisionInfo.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8178" name="Rectangle 2"/>
          <p:cNvSpPr>
            <a:spLocks noGrp="1" noChangeArrowheads="1"/>
          </p:cNvSpPr>
          <p:nvPr>
            <p:ph type="hdr" sz="quarter"/>
          </p:nvPr>
        </p:nvSpPr>
        <p:spPr bwMode="auto">
          <a:xfrm>
            <a:off x="0" y="0"/>
            <a:ext cx="3070225" cy="511175"/>
          </a:xfrm>
          <a:prstGeom prst="rect">
            <a:avLst/>
          </a:prstGeom>
          <a:noFill/>
          <a:ln w="9525">
            <a:noFill/>
            <a:miter lim="800000"/>
            <a:headEnd/>
            <a:tailEnd/>
          </a:ln>
          <a:effectLst/>
        </p:spPr>
        <p:txBody>
          <a:bodyPr vert="horz" wrap="square" lIns="96439" tIns="48218" rIns="96439" bIns="48218" numCol="1" anchor="t" anchorCtr="0" compatLnSpc="1">
            <a:prstTxWarp prst="textNoShape">
              <a:avLst/>
            </a:prstTxWarp>
          </a:bodyPr>
          <a:lstStyle>
            <a:lvl1pPr defTabSz="965200" eaLnBrk="0" fontAlgn="base" hangingPunct="0">
              <a:spcBef>
                <a:spcPct val="0"/>
              </a:spcBef>
              <a:spcAft>
                <a:spcPct val="0"/>
              </a:spcAft>
              <a:defRPr kumimoji="1" sz="1300" b="1">
                <a:solidFill>
                  <a:srgbClr val="FDD94D"/>
                </a:solidFill>
                <a:latin typeface="Arial" pitchFamily="34" charset="0"/>
                <a:ea typeface="Gulim" pitchFamily="34" charset="-127"/>
              </a:defRPr>
            </a:lvl1pPr>
          </a:lstStyle>
          <a:p>
            <a:pPr>
              <a:defRPr/>
            </a:pPr>
            <a:endParaRPr lang="en-US" altLang="ko-KR"/>
          </a:p>
        </p:txBody>
      </p:sp>
      <p:sp>
        <p:nvSpPr>
          <p:cNvPr id="178179" name="Rectangle 3"/>
          <p:cNvSpPr>
            <a:spLocks noGrp="1" noChangeArrowheads="1"/>
          </p:cNvSpPr>
          <p:nvPr>
            <p:ph type="dt" sz="quarter" idx="1"/>
          </p:nvPr>
        </p:nvSpPr>
        <p:spPr bwMode="auto">
          <a:xfrm>
            <a:off x="4016375" y="0"/>
            <a:ext cx="3070225" cy="511175"/>
          </a:xfrm>
          <a:prstGeom prst="rect">
            <a:avLst/>
          </a:prstGeom>
          <a:noFill/>
          <a:ln w="9525">
            <a:noFill/>
            <a:miter lim="800000"/>
            <a:headEnd/>
            <a:tailEnd/>
          </a:ln>
          <a:effectLst/>
        </p:spPr>
        <p:txBody>
          <a:bodyPr vert="horz" wrap="square" lIns="96439" tIns="48218" rIns="96439" bIns="48218" numCol="1" anchor="t" anchorCtr="0" compatLnSpc="1">
            <a:prstTxWarp prst="textNoShape">
              <a:avLst/>
            </a:prstTxWarp>
          </a:bodyPr>
          <a:lstStyle>
            <a:lvl1pPr algn="r" defTabSz="965200" eaLnBrk="0" fontAlgn="base" hangingPunct="0">
              <a:spcBef>
                <a:spcPct val="0"/>
              </a:spcBef>
              <a:spcAft>
                <a:spcPct val="0"/>
              </a:spcAft>
              <a:defRPr kumimoji="1" sz="1300" b="1">
                <a:solidFill>
                  <a:srgbClr val="FDD94D"/>
                </a:solidFill>
                <a:latin typeface="Arial" pitchFamily="34" charset="0"/>
                <a:ea typeface="Gulim" pitchFamily="34" charset="-127"/>
              </a:defRPr>
            </a:lvl1pPr>
          </a:lstStyle>
          <a:p>
            <a:pPr>
              <a:defRPr/>
            </a:pPr>
            <a:endParaRPr lang="ko-KR" altLang="en-US"/>
          </a:p>
        </p:txBody>
      </p:sp>
      <p:sp>
        <p:nvSpPr>
          <p:cNvPr id="178180" name="Rectangle 4"/>
          <p:cNvSpPr>
            <a:spLocks noGrp="1" noChangeArrowheads="1"/>
          </p:cNvSpPr>
          <p:nvPr>
            <p:ph type="ftr" sz="quarter" idx="2"/>
          </p:nvPr>
        </p:nvSpPr>
        <p:spPr bwMode="auto">
          <a:xfrm>
            <a:off x="0" y="9712325"/>
            <a:ext cx="3070225" cy="511175"/>
          </a:xfrm>
          <a:prstGeom prst="rect">
            <a:avLst/>
          </a:prstGeom>
          <a:noFill/>
          <a:ln w="9525">
            <a:noFill/>
            <a:miter lim="800000"/>
            <a:headEnd/>
            <a:tailEnd/>
          </a:ln>
          <a:effectLst/>
        </p:spPr>
        <p:txBody>
          <a:bodyPr vert="horz" wrap="square" lIns="96439" tIns="48218" rIns="96439" bIns="48218" numCol="1" anchor="b" anchorCtr="0" compatLnSpc="1">
            <a:prstTxWarp prst="textNoShape">
              <a:avLst/>
            </a:prstTxWarp>
          </a:bodyPr>
          <a:lstStyle>
            <a:lvl1pPr defTabSz="965200" eaLnBrk="0" fontAlgn="base" hangingPunct="0">
              <a:spcBef>
                <a:spcPct val="0"/>
              </a:spcBef>
              <a:spcAft>
                <a:spcPct val="0"/>
              </a:spcAft>
              <a:defRPr kumimoji="1" sz="1300" b="1">
                <a:solidFill>
                  <a:srgbClr val="FDD94D"/>
                </a:solidFill>
                <a:latin typeface="Arial" pitchFamily="34" charset="0"/>
                <a:ea typeface="Gulim" pitchFamily="34" charset="-127"/>
              </a:defRPr>
            </a:lvl1pPr>
          </a:lstStyle>
          <a:p>
            <a:pPr>
              <a:defRPr/>
            </a:pPr>
            <a:endParaRPr lang="en-US" altLang="ko-KR"/>
          </a:p>
        </p:txBody>
      </p:sp>
      <p:sp>
        <p:nvSpPr>
          <p:cNvPr id="178181" name="Rectangle 5"/>
          <p:cNvSpPr>
            <a:spLocks noGrp="1" noChangeArrowheads="1"/>
          </p:cNvSpPr>
          <p:nvPr>
            <p:ph type="sldNum" sz="quarter" idx="3"/>
          </p:nvPr>
        </p:nvSpPr>
        <p:spPr bwMode="auto">
          <a:xfrm>
            <a:off x="4016375" y="9712325"/>
            <a:ext cx="3070225" cy="511175"/>
          </a:xfrm>
          <a:prstGeom prst="rect">
            <a:avLst/>
          </a:prstGeom>
          <a:noFill/>
          <a:ln w="9525">
            <a:noFill/>
            <a:miter lim="800000"/>
            <a:headEnd/>
            <a:tailEnd/>
          </a:ln>
        </p:spPr>
        <p:txBody>
          <a:bodyPr vert="horz" wrap="square" lIns="96439" tIns="48218" rIns="96439" bIns="48218" numCol="1" anchor="b" anchorCtr="0" compatLnSpc="1">
            <a:prstTxWarp prst="textNoShape">
              <a:avLst/>
            </a:prstTxWarp>
          </a:bodyPr>
          <a:lstStyle>
            <a:lvl1pPr algn="r" defTabSz="965200" eaLnBrk="0" fontAlgn="base" hangingPunct="0">
              <a:spcBef>
                <a:spcPct val="0"/>
              </a:spcBef>
              <a:spcAft>
                <a:spcPct val="0"/>
              </a:spcAft>
              <a:defRPr kumimoji="1" sz="1300" b="1">
                <a:solidFill>
                  <a:srgbClr val="FDD94D"/>
                </a:solidFill>
                <a:latin typeface="Arial" pitchFamily="34" charset="0"/>
                <a:ea typeface="Gulim" pitchFamily="34" charset="-127"/>
              </a:defRPr>
            </a:lvl1pPr>
          </a:lstStyle>
          <a:p>
            <a:pPr>
              <a:defRPr/>
            </a:pPr>
            <a:r>
              <a:rPr lang="en-US" altLang="ko-KR"/>
              <a:t>‹#›</a:t>
            </a:r>
          </a:p>
        </p:txBody>
      </p:sp>
    </p:spTree>
    <p:extLst>
      <p:ext uri="{BB962C8B-B14F-4D97-AF65-F5344CB8AC3E}">
        <p14:creationId xmlns:p14="http://schemas.microsoft.com/office/powerpoint/2010/main" val="287562867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3.png>
</file>

<file path=ppt/media/image14.png>
</file>

<file path=ppt/media/image15.png>
</file>

<file path=ppt/media/image2.png>
</file>

<file path=ppt/media/image3.png>
</file>

<file path=ppt/media/image4.tiff>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1378" name="Rectangle 2"/>
          <p:cNvSpPr>
            <a:spLocks noGrp="1" noChangeArrowheads="1"/>
          </p:cNvSpPr>
          <p:nvPr>
            <p:ph type="hdr" sz="quarter"/>
          </p:nvPr>
        </p:nvSpPr>
        <p:spPr bwMode="auto">
          <a:xfrm>
            <a:off x="0" y="0"/>
            <a:ext cx="3070225" cy="511175"/>
          </a:xfrm>
          <a:prstGeom prst="rect">
            <a:avLst/>
          </a:prstGeom>
          <a:noFill/>
          <a:ln w="9525">
            <a:noFill/>
            <a:miter lim="800000"/>
            <a:headEnd/>
            <a:tailEnd/>
          </a:ln>
          <a:effectLst/>
        </p:spPr>
        <p:txBody>
          <a:bodyPr vert="horz" wrap="square" lIns="96439" tIns="48218" rIns="96439" bIns="48218" numCol="1" anchor="t" anchorCtr="0" compatLnSpc="1">
            <a:prstTxWarp prst="textNoShape">
              <a:avLst/>
            </a:prstTxWarp>
          </a:bodyPr>
          <a:lstStyle>
            <a:lvl1pPr defTabSz="965200" fontAlgn="base">
              <a:spcBef>
                <a:spcPct val="0"/>
              </a:spcBef>
              <a:spcAft>
                <a:spcPct val="0"/>
              </a:spcAft>
              <a:defRPr sz="1300">
                <a:latin typeface="Arial" pitchFamily="34" charset="0"/>
                <a:ea typeface="Gulim" pitchFamily="34" charset="-127"/>
              </a:defRPr>
            </a:lvl1pPr>
          </a:lstStyle>
          <a:p>
            <a:pPr>
              <a:defRPr/>
            </a:pPr>
            <a:endParaRPr lang="en-US" altLang="ko-KR"/>
          </a:p>
        </p:txBody>
      </p:sp>
      <p:sp>
        <p:nvSpPr>
          <p:cNvPr id="101379" name="Rectangle 3"/>
          <p:cNvSpPr>
            <a:spLocks noGrp="1" noChangeArrowheads="1"/>
          </p:cNvSpPr>
          <p:nvPr>
            <p:ph type="dt" idx="1"/>
          </p:nvPr>
        </p:nvSpPr>
        <p:spPr bwMode="auto">
          <a:xfrm>
            <a:off x="4014788" y="0"/>
            <a:ext cx="3070225" cy="511175"/>
          </a:xfrm>
          <a:prstGeom prst="rect">
            <a:avLst/>
          </a:prstGeom>
          <a:noFill/>
          <a:ln w="9525">
            <a:noFill/>
            <a:miter lim="800000"/>
            <a:headEnd/>
            <a:tailEnd/>
          </a:ln>
          <a:effectLst/>
        </p:spPr>
        <p:txBody>
          <a:bodyPr vert="horz" wrap="square" lIns="96439" tIns="48218" rIns="96439" bIns="48218" numCol="1" anchor="t" anchorCtr="0" compatLnSpc="1">
            <a:prstTxWarp prst="textNoShape">
              <a:avLst/>
            </a:prstTxWarp>
          </a:bodyPr>
          <a:lstStyle>
            <a:lvl1pPr algn="r" defTabSz="965200" fontAlgn="base">
              <a:spcBef>
                <a:spcPct val="0"/>
              </a:spcBef>
              <a:spcAft>
                <a:spcPct val="0"/>
              </a:spcAft>
              <a:defRPr sz="1300">
                <a:latin typeface="Arial" pitchFamily="34" charset="0"/>
                <a:ea typeface="Gulim" pitchFamily="34" charset="-127"/>
              </a:defRPr>
            </a:lvl1pPr>
          </a:lstStyle>
          <a:p>
            <a:pPr>
              <a:defRPr/>
            </a:pPr>
            <a:endParaRPr lang="ko-KR" altLang="en-US"/>
          </a:p>
        </p:txBody>
      </p:sp>
      <p:sp>
        <p:nvSpPr>
          <p:cNvPr id="25604" name="Rectangle 4"/>
          <p:cNvSpPr>
            <a:spLocks noGrp="1" noRot="1" noChangeAspect="1" noChangeArrowheads="1" noTextEdit="1"/>
          </p:cNvSpPr>
          <p:nvPr>
            <p:ph type="sldImg" idx="2"/>
          </p:nvPr>
        </p:nvSpPr>
        <p:spPr bwMode="auto">
          <a:xfrm>
            <a:off x="136525" y="766763"/>
            <a:ext cx="6813550" cy="3833812"/>
          </a:xfrm>
          <a:prstGeom prst="rect">
            <a:avLst/>
          </a:prstGeom>
          <a:noFill/>
          <a:ln w="9525">
            <a:solidFill>
              <a:srgbClr val="000000"/>
            </a:solidFill>
            <a:miter lim="800000"/>
            <a:headEnd/>
            <a:tailEnd/>
          </a:ln>
        </p:spPr>
      </p:sp>
      <p:sp>
        <p:nvSpPr>
          <p:cNvPr id="101381" name="Rectangle 5"/>
          <p:cNvSpPr>
            <a:spLocks noGrp="1" noChangeArrowheads="1"/>
          </p:cNvSpPr>
          <p:nvPr>
            <p:ph type="body" sz="quarter" idx="3"/>
          </p:nvPr>
        </p:nvSpPr>
        <p:spPr bwMode="auto">
          <a:xfrm>
            <a:off x="709613" y="4856163"/>
            <a:ext cx="5667375" cy="4600575"/>
          </a:xfrm>
          <a:prstGeom prst="rect">
            <a:avLst/>
          </a:prstGeom>
          <a:noFill/>
          <a:ln w="9525">
            <a:noFill/>
            <a:miter lim="800000"/>
            <a:headEnd/>
            <a:tailEnd/>
          </a:ln>
          <a:effectLst/>
        </p:spPr>
        <p:txBody>
          <a:bodyPr vert="horz" wrap="square" lIns="96439" tIns="48218" rIns="96439" bIns="48218" numCol="1" anchor="t" anchorCtr="0" compatLnSpc="1">
            <a:prstTxWarp prst="textNoShape">
              <a:avLst/>
            </a:prstTxWarp>
          </a:bodyPr>
          <a:lstStyle/>
          <a:p>
            <a:pPr lvl="0"/>
            <a:r>
              <a:rPr lang="en-US" altLang="ko-KR" noProof="0"/>
              <a:t>Click to edit Master text styles</a:t>
            </a:r>
          </a:p>
          <a:p>
            <a:pPr lvl="1"/>
            <a:r>
              <a:rPr lang="en-US" altLang="ko-KR" noProof="0"/>
              <a:t>Second level</a:t>
            </a:r>
          </a:p>
          <a:p>
            <a:pPr lvl="2"/>
            <a:r>
              <a:rPr lang="en-US" altLang="ko-KR" noProof="0"/>
              <a:t>Third level</a:t>
            </a:r>
          </a:p>
          <a:p>
            <a:pPr lvl="3"/>
            <a:r>
              <a:rPr lang="en-US" altLang="ko-KR" noProof="0"/>
              <a:t>Fourth level</a:t>
            </a:r>
          </a:p>
          <a:p>
            <a:pPr lvl="4"/>
            <a:r>
              <a:rPr lang="en-US" altLang="ko-KR" noProof="0"/>
              <a:t>Fifth level</a:t>
            </a:r>
          </a:p>
        </p:txBody>
      </p:sp>
      <p:sp>
        <p:nvSpPr>
          <p:cNvPr id="101382" name="Rectangle 6"/>
          <p:cNvSpPr>
            <a:spLocks noGrp="1" noChangeArrowheads="1"/>
          </p:cNvSpPr>
          <p:nvPr>
            <p:ph type="ftr" sz="quarter" idx="4"/>
          </p:nvPr>
        </p:nvSpPr>
        <p:spPr bwMode="auto">
          <a:xfrm>
            <a:off x="0" y="9710738"/>
            <a:ext cx="3070225" cy="511175"/>
          </a:xfrm>
          <a:prstGeom prst="rect">
            <a:avLst/>
          </a:prstGeom>
          <a:noFill/>
          <a:ln w="9525">
            <a:noFill/>
            <a:miter lim="800000"/>
            <a:headEnd/>
            <a:tailEnd/>
          </a:ln>
          <a:effectLst/>
        </p:spPr>
        <p:txBody>
          <a:bodyPr vert="horz" wrap="square" lIns="96439" tIns="48218" rIns="96439" bIns="48218" numCol="1" anchor="b" anchorCtr="0" compatLnSpc="1">
            <a:prstTxWarp prst="textNoShape">
              <a:avLst/>
            </a:prstTxWarp>
          </a:bodyPr>
          <a:lstStyle>
            <a:lvl1pPr defTabSz="965200" fontAlgn="base">
              <a:spcBef>
                <a:spcPct val="0"/>
              </a:spcBef>
              <a:spcAft>
                <a:spcPct val="0"/>
              </a:spcAft>
              <a:defRPr sz="1300">
                <a:latin typeface="Arial" pitchFamily="34" charset="0"/>
                <a:ea typeface="Gulim" pitchFamily="34" charset="-127"/>
              </a:defRPr>
            </a:lvl1pPr>
          </a:lstStyle>
          <a:p>
            <a:pPr>
              <a:defRPr/>
            </a:pPr>
            <a:endParaRPr lang="en-US" altLang="ko-KR"/>
          </a:p>
        </p:txBody>
      </p:sp>
      <p:sp>
        <p:nvSpPr>
          <p:cNvPr id="101383" name="Rectangle 7"/>
          <p:cNvSpPr>
            <a:spLocks noGrp="1" noChangeArrowheads="1"/>
          </p:cNvSpPr>
          <p:nvPr>
            <p:ph type="sldNum" sz="quarter" idx="5"/>
          </p:nvPr>
        </p:nvSpPr>
        <p:spPr bwMode="auto">
          <a:xfrm>
            <a:off x="4014788" y="9710738"/>
            <a:ext cx="3070225" cy="511175"/>
          </a:xfrm>
          <a:prstGeom prst="rect">
            <a:avLst/>
          </a:prstGeom>
          <a:noFill/>
          <a:ln w="9525">
            <a:noFill/>
            <a:miter lim="800000"/>
            <a:headEnd/>
            <a:tailEnd/>
          </a:ln>
          <a:effectLst/>
        </p:spPr>
        <p:txBody>
          <a:bodyPr vert="horz" wrap="square" lIns="96439" tIns="48218" rIns="96439" bIns="48218" numCol="1" anchor="b" anchorCtr="0" compatLnSpc="1">
            <a:prstTxWarp prst="textNoShape">
              <a:avLst/>
            </a:prstTxWarp>
          </a:bodyPr>
          <a:lstStyle>
            <a:lvl1pPr algn="r" defTabSz="965200" fontAlgn="base">
              <a:spcBef>
                <a:spcPct val="0"/>
              </a:spcBef>
              <a:spcAft>
                <a:spcPct val="0"/>
              </a:spcAft>
              <a:defRPr sz="1300">
                <a:latin typeface="Arial" pitchFamily="34" charset="0"/>
                <a:ea typeface="Gulim" pitchFamily="34" charset="-127"/>
              </a:defRPr>
            </a:lvl1pPr>
          </a:lstStyle>
          <a:p>
            <a:pPr>
              <a:defRPr/>
            </a:pPr>
            <a:r>
              <a:rPr lang="en-US" altLang="ko-KR"/>
              <a:t>‹#›</a:t>
            </a:r>
          </a:p>
        </p:txBody>
      </p:sp>
    </p:spTree>
    <p:extLst>
      <p:ext uri="{BB962C8B-B14F-4D97-AF65-F5344CB8AC3E}">
        <p14:creationId xmlns:p14="http://schemas.microsoft.com/office/powerpoint/2010/main" val="364724894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p:cNvSpPr>
            <a:spLocks noGrp="1" noChangeArrowheads="1"/>
          </p:cNvSpPr>
          <p:nvPr>
            <p:ph type="sldNum" sz="quarter" idx="5"/>
          </p:nvPr>
        </p:nvSpPr>
        <p:spPr>
          <a:noFill/>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ko-KR" sz="1800" b="0" i="0" u="none" strike="noStrike" kern="0" cap="none" spc="0" normalizeH="0" baseline="0" noProof="0">
                <a:ln>
                  <a:noFill/>
                </a:ln>
                <a:solidFill>
                  <a:sysClr val="windowText" lastClr="000000"/>
                </a:solidFill>
                <a:effectLst/>
                <a:uLnTx/>
                <a:uFillTx/>
                <a:latin typeface="Arial" charset="0"/>
              </a:rPr>
              <a:t>‹#›</a:t>
            </a:r>
          </a:p>
        </p:txBody>
      </p:sp>
      <p:sp>
        <p:nvSpPr>
          <p:cNvPr id="28674"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marL="0" marR="0" lvl="0" indent="0" algn="r" defTabSz="965200" eaLnBrk="1" fontAlgn="auto" latinLnBrk="0" hangingPunct="1">
              <a:lnSpc>
                <a:spcPct val="100000"/>
              </a:lnSpc>
              <a:spcBef>
                <a:spcPts val="0"/>
              </a:spcBef>
              <a:spcAft>
                <a:spcPts val="0"/>
              </a:spcAft>
              <a:buClrTx/>
              <a:buSzTx/>
              <a:buFontTx/>
              <a:buNone/>
              <a:tabLst/>
              <a:defRPr/>
            </a:pPr>
            <a:r>
              <a:rPr kumimoji="0" lang="en-US" altLang="ko-KR" sz="1300" b="0" i="0" u="none" strike="noStrike" kern="0" cap="none" spc="0" normalizeH="0" baseline="0" noProof="0">
                <a:ln>
                  <a:noFill/>
                </a:ln>
                <a:solidFill>
                  <a:sysClr val="windowText" lastClr="000000"/>
                </a:solidFill>
                <a:effectLst/>
                <a:uLnTx/>
                <a:uFillTx/>
              </a:rPr>
              <a:t>‹#›</a:t>
            </a:r>
          </a:p>
        </p:txBody>
      </p:sp>
      <p:sp>
        <p:nvSpPr>
          <p:cNvPr id="28675"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marL="0" marR="0" lvl="0" indent="0" algn="r" defTabSz="965200" eaLnBrk="1" fontAlgn="auto" latinLnBrk="0" hangingPunct="1">
              <a:lnSpc>
                <a:spcPct val="100000"/>
              </a:lnSpc>
              <a:spcBef>
                <a:spcPts val="0"/>
              </a:spcBef>
              <a:spcAft>
                <a:spcPts val="0"/>
              </a:spcAft>
              <a:buClrTx/>
              <a:buSzTx/>
              <a:buFontTx/>
              <a:buNone/>
              <a:tabLst/>
              <a:defRPr/>
            </a:pPr>
            <a:r>
              <a:rPr kumimoji="0" lang="en-US" altLang="ko-KR" sz="1300" b="0" i="0" u="none" strike="noStrike" kern="0" cap="none" spc="0" normalizeH="0" baseline="0" noProof="0">
                <a:ln>
                  <a:noFill/>
                </a:ln>
                <a:solidFill>
                  <a:sysClr val="windowText" lastClr="000000"/>
                </a:solidFill>
                <a:effectLst/>
                <a:uLnTx/>
                <a:uFillTx/>
              </a:rPr>
              <a:t>‹#›</a:t>
            </a:r>
          </a:p>
        </p:txBody>
      </p:sp>
      <p:sp>
        <p:nvSpPr>
          <p:cNvPr id="28676"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marL="0" marR="0" lvl="0" indent="0" algn="r" defTabSz="965200" eaLnBrk="1" fontAlgn="auto" latinLnBrk="0" hangingPunct="1">
              <a:lnSpc>
                <a:spcPct val="100000"/>
              </a:lnSpc>
              <a:spcBef>
                <a:spcPts val="0"/>
              </a:spcBef>
              <a:spcAft>
                <a:spcPts val="0"/>
              </a:spcAft>
              <a:buClrTx/>
              <a:buSzTx/>
              <a:buFontTx/>
              <a:buNone/>
              <a:tabLst/>
              <a:defRPr/>
            </a:pPr>
            <a:r>
              <a:rPr kumimoji="0" lang="en-US" altLang="ko-KR" sz="1300" b="0" i="0" u="none" strike="noStrike" kern="0" cap="none" spc="0" normalizeH="0" baseline="0" noProof="0">
                <a:ln>
                  <a:noFill/>
                </a:ln>
                <a:solidFill>
                  <a:sysClr val="windowText" lastClr="000000"/>
                </a:solidFill>
                <a:effectLst/>
                <a:uLnTx/>
                <a:uFillTx/>
              </a:rPr>
              <a:t>‹#›</a:t>
            </a:r>
          </a:p>
        </p:txBody>
      </p:sp>
      <p:sp>
        <p:nvSpPr>
          <p:cNvPr id="28677"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marL="0" marR="0" lvl="0" indent="0" algn="r" defTabSz="965200" eaLnBrk="1" fontAlgn="auto" latinLnBrk="0" hangingPunct="1">
              <a:lnSpc>
                <a:spcPct val="100000"/>
              </a:lnSpc>
              <a:spcBef>
                <a:spcPts val="0"/>
              </a:spcBef>
              <a:spcAft>
                <a:spcPts val="0"/>
              </a:spcAft>
              <a:buClrTx/>
              <a:buSzTx/>
              <a:buFontTx/>
              <a:buNone/>
              <a:tabLst/>
              <a:defRPr/>
            </a:pPr>
            <a:r>
              <a:rPr kumimoji="0" lang="en-US" altLang="ko-KR" sz="1300" b="0" i="0" u="none" strike="noStrike" kern="0" cap="none" spc="0" normalizeH="0" baseline="0" noProof="0">
                <a:ln>
                  <a:noFill/>
                </a:ln>
                <a:solidFill>
                  <a:sysClr val="windowText" lastClr="000000"/>
                </a:solidFill>
                <a:effectLst/>
                <a:uLnTx/>
                <a:uFillTx/>
              </a:rPr>
              <a:t>‹#›</a:t>
            </a:r>
          </a:p>
        </p:txBody>
      </p:sp>
      <p:sp>
        <p:nvSpPr>
          <p:cNvPr id="28678"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marL="0" marR="0" lvl="0" indent="0" algn="r" defTabSz="965200" eaLnBrk="1" fontAlgn="auto" latinLnBrk="0" hangingPunct="1">
              <a:lnSpc>
                <a:spcPct val="100000"/>
              </a:lnSpc>
              <a:spcBef>
                <a:spcPts val="0"/>
              </a:spcBef>
              <a:spcAft>
                <a:spcPts val="0"/>
              </a:spcAft>
              <a:buClrTx/>
              <a:buSzTx/>
              <a:buFontTx/>
              <a:buNone/>
              <a:tabLst/>
              <a:defRPr/>
            </a:pPr>
            <a:r>
              <a:rPr kumimoji="0" lang="en-US" altLang="ko-KR" sz="1300" b="0" i="0" u="none" strike="noStrike" kern="0" cap="none" spc="0" normalizeH="0" baseline="0" noProof="0">
                <a:ln>
                  <a:noFill/>
                </a:ln>
                <a:solidFill>
                  <a:sysClr val="windowText" lastClr="000000"/>
                </a:solidFill>
                <a:effectLst/>
                <a:uLnTx/>
                <a:uFillTx/>
              </a:rPr>
              <a:t>‹#›</a:t>
            </a:r>
          </a:p>
        </p:txBody>
      </p:sp>
      <p:sp>
        <p:nvSpPr>
          <p:cNvPr id="28679"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marL="0" marR="0" lvl="0" indent="0" algn="r" defTabSz="965200" eaLnBrk="1" fontAlgn="auto" latinLnBrk="0" hangingPunct="1">
              <a:lnSpc>
                <a:spcPct val="100000"/>
              </a:lnSpc>
              <a:spcBef>
                <a:spcPts val="0"/>
              </a:spcBef>
              <a:spcAft>
                <a:spcPts val="0"/>
              </a:spcAft>
              <a:buClrTx/>
              <a:buSzTx/>
              <a:buFontTx/>
              <a:buNone/>
              <a:tabLst/>
              <a:defRPr/>
            </a:pPr>
            <a:r>
              <a:rPr kumimoji="0" lang="en-US" altLang="ko-KR" sz="1300" b="0" i="0" u="none" strike="noStrike" kern="0" cap="none" spc="0" normalizeH="0" baseline="0" noProof="0">
                <a:ln>
                  <a:noFill/>
                </a:ln>
                <a:solidFill>
                  <a:sysClr val="windowText" lastClr="000000"/>
                </a:solidFill>
                <a:effectLst/>
                <a:uLnTx/>
                <a:uFillTx/>
              </a:rPr>
              <a:t>‹#›</a:t>
            </a:r>
          </a:p>
        </p:txBody>
      </p:sp>
      <p:sp>
        <p:nvSpPr>
          <p:cNvPr id="28680"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marL="0" marR="0" lvl="0" indent="0" algn="r" defTabSz="965200" eaLnBrk="1" fontAlgn="auto" latinLnBrk="0" hangingPunct="1">
              <a:lnSpc>
                <a:spcPct val="100000"/>
              </a:lnSpc>
              <a:spcBef>
                <a:spcPts val="0"/>
              </a:spcBef>
              <a:spcAft>
                <a:spcPts val="0"/>
              </a:spcAft>
              <a:buClrTx/>
              <a:buSzTx/>
              <a:buFontTx/>
              <a:buNone/>
              <a:tabLst/>
              <a:defRPr/>
            </a:pPr>
            <a:r>
              <a:rPr kumimoji="0" lang="en-US" altLang="ko-KR" sz="1300" b="0" i="0" u="none" strike="noStrike" kern="0" cap="none" spc="0" normalizeH="0" baseline="0" noProof="0">
                <a:ln>
                  <a:noFill/>
                </a:ln>
                <a:solidFill>
                  <a:sysClr val="windowText" lastClr="000000"/>
                </a:solidFill>
                <a:effectLst/>
                <a:uLnTx/>
                <a:uFillTx/>
              </a:rPr>
              <a:t>‹#›</a:t>
            </a:r>
          </a:p>
        </p:txBody>
      </p:sp>
      <p:sp>
        <p:nvSpPr>
          <p:cNvPr id="28681"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marL="0" marR="0" lvl="0" indent="0" algn="r" defTabSz="965200" eaLnBrk="1" fontAlgn="auto" latinLnBrk="0" hangingPunct="1">
              <a:lnSpc>
                <a:spcPct val="100000"/>
              </a:lnSpc>
              <a:spcBef>
                <a:spcPts val="0"/>
              </a:spcBef>
              <a:spcAft>
                <a:spcPts val="0"/>
              </a:spcAft>
              <a:buClrTx/>
              <a:buSzTx/>
              <a:buFontTx/>
              <a:buNone/>
              <a:tabLst/>
              <a:defRPr/>
            </a:pPr>
            <a:r>
              <a:rPr kumimoji="0" lang="en-US" altLang="ko-KR" sz="1300" b="0" i="0" u="none" strike="noStrike" kern="0" cap="none" spc="0" normalizeH="0" baseline="0" noProof="0">
                <a:ln>
                  <a:noFill/>
                </a:ln>
                <a:solidFill>
                  <a:sysClr val="windowText" lastClr="000000"/>
                </a:solidFill>
                <a:effectLst/>
                <a:uLnTx/>
                <a:uFillTx/>
              </a:rPr>
              <a:t>‹#›</a:t>
            </a:r>
          </a:p>
        </p:txBody>
      </p:sp>
      <p:sp>
        <p:nvSpPr>
          <p:cNvPr id="28682"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marL="0" marR="0" lvl="0" indent="0" algn="r" defTabSz="965200" eaLnBrk="1" fontAlgn="auto" latinLnBrk="0" hangingPunct="1">
              <a:lnSpc>
                <a:spcPct val="100000"/>
              </a:lnSpc>
              <a:spcBef>
                <a:spcPts val="0"/>
              </a:spcBef>
              <a:spcAft>
                <a:spcPts val="0"/>
              </a:spcAft>
              <a:buClrTx/>
              <a:buSzTx/>
              <a:buFontTx/>
              <a:buNone/>
              <a:tabLst/>
              <a:defRPr/>
            </a:pPr>
            <a:r>
              <a:rPr kumimoji="0" lang="en-US" altLang="ko-KR" sz="1300" b="0" i="0" u="none" strike="noStrike" kern="0" cap="none" spc="0" normalizeH="0" baseline="0" noProof="0">
                <a:ln>
                  <a:noFill/>
                </a:ln>
                <a:solidFill>
                  <a:sysClr val="windowText" lastClr="000000"/>
                </a:solidFill>
                <a:effectLst/>
                <a:uLnTx/>
                <a:uFillTx/>
              </a:rPr>
              <a:t>1</a:t>
            </a:r>
          </a:p>
        </p:txBody>
      </p:sp>
      <p:sp>
        <p:nvSpPr>
          <p:cNvPr id="28683" name="Rectangle 11"/>
          <p:cNvSpPr>
            <a:spLocks noGrp="1" noRot="1" noChangeAspect="1" noChangeArrowheads="1" noTextEdit="1"/>
          </p:cNvSpPr>
          <p:nvPr>
            <p:ph type="sldImg"/>
          </p:nvPr>
        </p:nvSpPr>
        <p:spPr>
          <a:xfrm>
            <a:off x="152400" y="773113"/>
            <a:ext cx="6786563" cy="3817937"/>
          </a:xfrm>
          <a:ln/>
        </p:spPr>
      </p:sp>
      <p:sp>
        <p:nvSpPr>
          <p:cNvPr id="28684" name="Rectangle 12"/>
          <p:cNvSpPr>
            <a:spLocks noGrp="1" noChangeArrowheads="1"/>
          </p:cNvSpPr>
          <p:nvPr>
            <p:ph type="body" idx="1"/>
          </p:nvPr>
        </p:nvSpPr>
        <p:spPr>
          <a:xfrm>
            <a:off x="944563" y="4854575"/>
            <a:ext cx="5197475" cy="4600575"/>
          </a:xfrm>
          <a:solidFill>
            <a:srgbClr val="FFFFFF"/>
          </a:solidFill>
          <a:ln>
            <a:solidFill>
              <a:srgbClr val="000000"/>
            </a:solidFill>
          </a:ln>
        </p:spPr>
        <p:txBody>
          <a:bodyPr/>
          <a:lstStyle/>
          <a:p>
            <a:pPr eaLnBrk="1" hangingPunct="1"/>
            <a:endParaRPr lang="en-US" altLang="ko-KR">
              <a:ea typeface="Gulim" pitchFamily="34" charset="-127"/>
            </a:endParaRPr>
          </a:p>
        </p:txBody>
      </p:sp>
    </p:spTree>
    <p:extLst>
      <p:ext uri="{BB962C8B-B14F-4D97-AF65-F5344CB8AC3E}">
        <p14:creationId xmlns:p14="http://schemas.microsoft.com/office/powerpoint/2010/main" val="35210969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a:ea typeface="Gulim" pitchFamily="34" charset="-127"/>
            </a:endParaRPr>
          </a:p>
        </p:txBody>
      </p:sp>
    </p:spTree>
    <p:extLst>
      <p:ext uri="{BB962C8B-B14F-4D97-AF65-F5344CB8AC3E}">
        <p14:creationId xmlns:p14="http://schemas.microsoft.com/office/powerpoint/2010/main" val="21332749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a:ea typeface="Gulim" pitchFamily="34" charset="-127"/>
            </a:endParaRPr>
          </a:p>
        </p:txBody>
      </p:sp>
    </p:spTree>
    <p:extLst>
      <p:ext uri="{BB962C8B-B14F-4D97-AF65-F5344CB8AC3E}">
        <p14:creationId xmlns:p14="http://schemas.microsoft.com/office/powerpoint/2010/main" val="128712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dirty="0">
              <a:ea typeface="Gulim" pitchFamily="34" charset="-127"/>
            </a:endParaRPr>
          </a:p>
        </p:txBody>
      </p:sp>
    </p:spTree>
    <p:extLst>
      <p:ext uri="{BB962C8B-B14F-4D97-AF65-F5344CB8AC3E}">
        <p14:creationId xmlns:p14="http://schemas.microsoft.com/office/powerpoint/2010/main" val="6441780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dirty="0">
              <a:ea typeface="Gulim" pitchFamily="34" charset="-127"/>
            </a:endParaRPr>
          </a:p>
        </p:txBody>
      </p:sp>
    </p:spTree>
    <p:extLst>
      <p:ext uri="{BB962C8B-B14F-4D97-AF65-F5344CB8AC3E}">
        <p14:creationId xmlns:p14="http://schemas.microsoft.com/office/powerpoint/2010/main" val="1578268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a:ea typeface="Gulim" pitchFamily="34" charset="-127"/>
            </a:endParaRPr>
          </a:p>
        </p:txBody>
      </p:sp>
    </p:spTree>
    <p:extLst>
      <p:ext uri="{BB962C8B-B14F-4D97-AF65-F5344CB8AC3E}">
        <p14:creationId xmlns:p14="http://schemas.microsoft.com/office/powerpoint/2010/main" val="730154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a:ea typeface="Gulim" pitchFamily="34" charset="-127"/>
            </a:endParaRPr>
          </a:p>
        </p:txBody>
      </p:sp>
    </p:spTree>
    <p:extLst>
      <p:ext uri="{BB962C8B-B14F-4D97-AF65-F5344CB8AC3E}">
        <p14:creationId xmlns:p14="http://schemas.microsoft.com/office/powerpoint/2010/main" val="10424678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dirty="0">
              <a:ea typeface="Gulim" pitchFamily="34" charset="-127"/>
            </a:endParaRPr>
          </a:p>
        </p:txBody>
      </p:sp>
    </p:spTree>
    <p:extLst>
      <p:ext uri="{BB962C8B-B14F-4D97-AF65-F5344CB8AC3E}">
        <p14:creationId xmlns:p14="http://schemas.microsoft.com/office/powerpoint/2010/main" val="13662165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a:ea typeface="Gulim" pitchFamily="34" charset="-127"/>
            </a:endParaRPr>
          </a:p>
        </p:txBody>
      </p:sp>
    </p:spTree>
    <p:extLst>
      <p:ext uri="{BB962C8B-B14F-4D97-AF65-F5344CB8AC3E}">
        <p14:creationId xmlns:p14="http://schemas.microsoft.com/office/powerpoint/2010/main" val="4181266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a:ea typeface="Gulim" pitchFamily="34" charset="-127"/>
            </a:endParaRPr>
          </a:p>
        </p:txBody>
      </p:sp>
    </p:spTree>
    <p:extLst>
      <p:ext uri="{BB962C8B-B14F-4D97-AF65-F5344CB8AC3E}">
        <p14:creationId xmlns:p14="http://schemas.microsoft.com/office/powerpoint/2010/main" val="1382649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a:ea typeface="Gulim" pitchFamily="34" charset="-127"/>
            </a:endParaRPr>
          </a:p>
        </p:txBody>
      </p:sp>
    </p:spTree>
    <p:extLst>
      <p:ext uri="{BB962C8B-B14F-4D97-AF65-F5344CB8AC3E}">
        <p14:creationId xmlns:p14="http://schemas.microsoft.com/office/powerpoint/2010/main" val="8365435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7"/>
          <p:cNvSpPr txBox="1">
            <a:spLocks noGrp="1" noChangeArrowheads="1"/>
          </p:cNvSpPr>
          <p:nvPr/>
        </p:nvSpPr>
        <p:spPr bwMode="auto">
          <a:xfrm>
            <a:off x="8104935" y="4759594"/>
            <a:ext cx="6200422" cy="250551"/>
          </a:xfrm>
          <a:prstGeom prst="rect">
            <a:avLst/>
          </a:prstGeom>
          <a:noFill/>
          <a:ln w="9525">
            <a:noFill/>
            <a:miter lim="800000"/>
            <a:headEnd/>
            <a:tailEnd/>
          </a:ln>
        </p:spPr>
        <p:txBody>
          <a:bodyPr anchor="b"/>
          <a:lstStyle/>
          <a:p>
            <a:pPr algn="r"/>
            <a:fld id="{1B9DEF99-D48C-4B13-B6AE-099FBC59B3CE}" type="slidenum">
              <a:rPr lang="en-US" altLang="ko-KR" sz="1200"/>
              <a:pPr algn="r"/>
              <a:t>3</a:t>
            </a:fld>
            <a:endParaRPr lang="en-US" altLang="ko-KR" sz="1200"/>
          </a:p>
        </p:txBody>
      </p:sp>
      <p:sp>
        <p:nvSpPr>
          <p:cNvPr id="56322" name="Rectangle 2"/>
          <p:cNvSpPr>
            <a:spLocks noGrp="1" noRot="1" noChangeAspect="1" noChangeArrowheads="1" noTextEdit="1"/>
          </p:cNvSpPr>
          <p:nvPr>
            <p:ph type="sldImg"/>
          </p:nvPr>
        </p:nvSpPr>
        <p:spPr>
          <a:xfrm>
            <a:off x="2697163" y="508000"/>
            <a:ext cx="4511675" cy="2538413"/>
          </a:xfrm>
          <a:ln/>
        </p:spPr>
      </p:sp>
      <p:sp>
        <p:nvSpPr>
          <p:cNvPr id="56323" name="Rectangle 3"/>
          <p:cNvSpPr>
            <a:spLocks noGrp="1" noChangeArrowheads="1"/>
          </p:cNvSpPr>
          <p:nvPr>
            <p:ph type="body" idx="1"/>
          </p:nvPr>
        </p:nvSpPr>
        <p:spPr>
          <a:noFill/>
          <a:ln/>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smtClean="0"/>
              <a:t>The term “Big Data” was first introduced to the computing world by Roger </a:t>
            </a:r>
            <a:r>
              <a:rPr lang="en-US" dirty="0" err="1" smtClean="0"/>
              <a:t>Magoulas</a:t>
            </a:r>
            <a:r>
              <a:rPr lang="en-US" dirty="0" smtClean="0"/>
              <a:t> from O’Reilly media in 2005 in order to define a great amount of data that traditional data management techniques cannot manage and process due to the complexity and size of this data. </a:t>
            </a:r>
          </a:p>
          <a:p>
            <a:pPr marL="0" marR="0" indent="0" algn="l" defTabSz="914400" rtl="0" eaLnBrk="1" fontAlgn="base" latinLnBrk="0" hangingPunct="1">
              <a:lnSpc>
                <a:spcPct val="100000"/>
              </a:lnSpc>
              <a:spcBef>
                <a:spcPct val="30000"/>
              </a:spcBef>
              <a:spcAft>
                <a:spcPct val="0"/>
              </a:spcAft>
              <a:buClrTx/>
              <a:buSzTx/>
              <a:buFontTx/>
              <a:buNone/>
              <a:tabLst/>
              <a:defRPr/>
            </a:pPr>
            <a:endParaRPr lang="en-US" dirty="0" smtClean="0"/>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smtClean="0"/>
              <a:t>There are a lot of definitions on Big Data circulating around the world, but we consider that the most important one is the one that each leader gives to its one company’s data. The way that Big Data is defined has implication in the strategy of a business. Each leader has to define the concept in order to bring competitive advantage for the company. </a:t>
            </a:r>
          </a:p>
          <a:p>
            <a:pPr marL="0" marR="0" indent="0" algn="l" defTabSz="914400" rtl="0" eaLnBrk="1" fontAlgn="base" latinLnBrk="0" hangingPunct="1">
              <a:lnSpc>
                <a:spcPct val="100000"/>
              </a:lnSpc>
              <a:spcBef>
                <a:spcPct val="30000"/>
              </a:spcBef>
              <a:spcAft>
                <a:spcPct val="0"/>
              </a:spcAft>
              <a:buClrTx/>
              <a:buSzTx/>
              <a:buFontTx/>
              <a:buNone/>
              <a:tabLst/>
              <a:defRPr/>
            </a:pPr>
            <a:endParaRPr lang="en-US" dirty="0" smtClean="0"/>
          </a:p>
          <a:p>
            <a:pPr eaLnBrk="1" hangingPunct="1"/>
            <a:endParaRPr lang="ko-KR" altLang="ko-KR" dirty="0"/>
          </a:p>
        </p:txBody>
      </p:sp>
    </p:spTree>
    <p:extLst>
      <p:ext uri="{BB962C8B-B14F-4D97-AF65-F5344CB8AC3E}">
        <p14:creationId xmlns:p14="http://schemas.microsoft.com/office/powerpoint/2010/main" val="32229995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txBox="1">
            <a:spLocks noGrp="1" noChangeArrowheads="1"/>
          </p:cNvSpPr>
          <p:nvPr/>
        </p:nvSpPr>
        <p:spPr bwMode="auto">
          <a:xfrm>
            <a:off x="5611108" y="6429470"/>
            <a:ext cx="4292600" cy="3384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굴림" pitchFamily="34" charset="-127"/>
              </a:defRPr>
            </a:lvl1pPr>
            <a:lvl2pPr marL="742950" indent="-285750" eaLnBrk="0" hangingPunct="0">
              <a:defRPr>
                <a:solidFill>
                  <a:schemeClr val="tx1"/>
                </a:solidFill>
                <a:latin typeface="Arial" pitchFamily="34" charset="0"/>
                <a:ea typeface="굴림" pitchFamily="34" charset="-127"/>
              </a:defRPr>
            </a:lvl2pPr>
            <a:lvl3pPr marL="1143000" indent="-228600" eaLnBrk="0" hangingPunct="0">
              <a:defRPr>
                <a:solidFill>
                  <a:schemeClr val="tx1"/>
                </a:solidFill>
                <a:latin typeface="Arial" pitchFamily="34" charset="0"/>
                <a:ea typeface="굴림" pitchFamily="34" charset="-127"/>
              </a:defRPr>
            </a:lvl3pPr>
            <a:lvl4pPr marL="1600200" indent="-228600" eaLnBrk="0" hangingPunct="0">
              <a:defRPr>
                <a:solidFill>
                  <a:schemeClr val="tx1"/>
                </a:solidFill>
                <a:latin typeface="Arial" pitchFamily="34" charset="0"/>
                <a:ea typeface="굴림" pitchFamily="34" charset="-127"/>
              </a:defRPr>
            </a:lvl4pPr>
            <a:lvl5pPr marL="2057400" indent="-228600" eaLnBrk="0" hangingPunct="0">
              <a:defRPr>
                <a:solidFill>
                  <a:schemeClr val="tx1"/>
                </a:solidFill>
                <a:latin typeface="Arial" pitchFamily="34" charset="0"/>
                <a:ea typeface="굴림" pitchFamily="34" charset="-127"/>
              </a:defRPr>
            </a:lvl5pPr>
            <a:lvl6pPr marL="2514600" indent="-228600" eaLnBrk="0" fontAlgn="base" hangingPunct="0">
              <a:spcBef>
                <a:spcPct val="0"/>
              </a:spcBef>
              <a:spcAft>
                <a:spcPct val="0"/>
              </a:spcAft>
              <a:defRPr>
                <a:solidFill>
                  <a:schemeClr val="tx1"/>
                </a:solidFill>
                <a:latin typeface="Arial" pitchFamily="34" charset="0"/>
                <a:ea typeface="굴림" pitchFamily="34" charset="-127"/>
              </a:defRPr>
            </a:lvl6pPr>
            <a:lvl7pPr marL="2971800" indent="-228600" eaLnBrk="0" fontAlgn="base" hangingPunct="0">
              <a:spcBef>
                <a:spcPct val="0"/>
              </a:spcBef>
              <a:spcAft>
                <a:spcPct val="0"/>
              </a:spcAft>
              <a:defRPr>
                <a:solidFill>
                  <a:schemeClr val="tx1"/>
                </a:solidFill>
                <a:latin typeface="Arial" pitchFamily="34" charset="0"/>
                <a:ea typeface="굴림" pitchFamily="34" charset="-127"/>
              </a:defRPr>
            </a:lvl7pPr>
            <a:lvl8pPr marL="3429000" indent="-228600" eaLnBrk="0" fontAlgn="base" hangingPunct="0">
              <a:spcBef>
                <a:spcPct val="0"/>
              </a:spcBef>
              <a:spcAft>
                <a:spcPct val="0"/>
              </a:spcAft>
              <a:defRPr>
                <a:solidFill>
                  <a:schemeClr val="tx1"/>
                </a:solidFill>
                <a:latin typeface="Arial" pitchFamily="34" charset="0"/>
                <a:ea typeface="굴림" pitchFamily="34" charset="-127"/>
              </a:defRPr>
            </a:lvl8pPr>
            <a:lvl9pPr marL="3886200" indent="-228600" eaLnBrk="0" fontAlgn="base" hangingPunct="0">
              <a:spcBef>
                <a:spcPct val="0"/>
              </a:spcBef>
              <a:spcAft>
                <a:spcPct val="0"/>
              </a:spcAft>
              <a:defRPr>
                <a:solidFill>
                  <a:schemeClr val="tx1"/>
                </a:solidFill>
                <a:latin typeface="Arial" pitchFamily="34" charset="0"/>
                <a:ea typeface="굴림" pitchFamily="34" charset="-127"/>
              </a:defRPr>
            </a:lvl9pPr>
          </a:lstStyle>
          <a:p>
            <a:pPr algn="r" eaLnBrk="1" hangingPunct="1"/>
            <a:fld id="{90E3C191-2352-4FFF-AB29-EE1D84AB685B}" type="slidenum">
              <a:rPr lang="en-US" altLang="en-US" sz="1200"/>
              <a:pPr algn="r" eaLnBrk="1" hangingPunct="1"/>
              <a:t>4</a:t>
            </a:fld>
            <a:endParaRPr lang="en-US" altLang="en-US" sz="1200"/>
          </a:p>
        </p:txBody>
      </p:sp>
      <p:sp>
        <p:nvSpPr>
          <p:cNvPr id="74755" name="Rectangle 2"/>
          <p:cNvSpPr>
            <a:spLocks noGrp="1" noRot="1" noChangeAspect="1" noChangeArrowheads="1" noTextEdit="1"/>
          </p:cNvSpPr>
          <p:nvPr>
            <p:ph type="sldImg"/>
          </p:nvPr>
        </p:nvSpPr>
        <p:spPr>
          <a:xfrm>
            <a:off x="2697163" y="508000"/>
            <a:ext cx="4511675" cy="2538413"/>
          </a:xfrm>
          <a:ln/>
        </p:spPr>
      </p:sp>
      <p:sp>
        <p:nvSpPr>
          <p:cNvPr id="7475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r>
              <a:rPr lang="en-US" dirty="0" smtClean="0"/>
              <a:t>Every </a:t>
            </a:r>
            <a:r>
              <a:rPr lang="en-US" dirty="0"/>
              <a:t>day, 2.5 quintillion bytes of data are created — so much that 90% of the data in the world today has been created in the last two years alone. This data comes from various sources such as: sensors used to gather climate information, posts to social media sites, digital pictures and videos, purchase transaction records, and cell phone GPS signals, web and software logs, cameras, information-sensing mobile devices, aerial sensory technologies and genomics. This data is referred to as big </a:t>
            </a:r>
            <a:r>
              <a:rPr lang="en-US" dirty="0" smtClean="0"/>
              <a:t>data</a:t>
            </a:r>
          </a:p>
          <a:p>
            <a:pPr eaLnBrk="1" hangingPunct="1"/>
            <a:endParaRPr lang="en-US" altLang="en-US" dirty="0" smtClean="0">
              <a:latin typeface="Arial" pitchFamily="34" charset="0"/>
            </a:endParaRPr>
          </a:p>
          <a:p>
            <a:pPr eaLnBrk="1" hangingPunct="1"/>
            <a:r>
              <a:rPr lang="en-US" altLang="en-US" dirty="0" smtClean="0">
                <a:latin typeface="Arial" pitchFamily="34" charset="0"/>
              </a:rPr>
              <a:t>Global file System</a:t>
            </a:r>
            <a:endParaRPr lang="en-US" altLang="en-US" dirty="0">
              <a:latin typeface="Arial" pitchFamily="34" charset="0"/>
            </a:endParaRPr>
          </a:p>
        </p:txBody>
      </p:sp>
    </p:spTree>
    <p:extLst>
      <p:ext uri="{BB962C8B-B14F-4D97-AF65-F5344CB8AC3E}">
        <p14:creationId xmlns:p14="http://schemas.microsoft.com/office/powerpoint/2010/main" val="3872196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t>
            </a:r>
            <a:r>
              <a:rPr lang="en-US" dirty="0"/>
              <a:t>information technology in order to improve security and troubleshooting by analyzing the patterns in the existing logs; </a:t>
            </a:r>
          </a:p>
          <a:p>
            <a:r>
              <a:rPr lang="en-US" dirty="0"/>
              <a:t>• In customer service by using information from call centers in order to get the customer pattern and thus enhance customer satisfaction by customizing services; </a:t>
            </a:r>
          </a:p>
          <a:p>
            <a:r>
              <a:rPr lang="en-US" dirty="0"/>
              <a:t>• In improving services and products through the use of social media content. By knowing the potential customers preferences the company can modify its product in order to address a larger area of people; </a:t>
            </a:r>
          </a:p>
          <a:p>
            <a:r>
              <a:rPr lang="en-US" dirty="0"/>
              <a:t>• In the detection of fraud in the online transactions for any industry; </a:t>
            </a:r>
          </a:p>
          <a:p>
            <a:r>
              <a:rPr lang="en-US" dirty="0"/>
              <a:t>• In risk assessment by analyzing information from the transactions on the financial market. </a:t>
            </a:r>
            <a:endParaRPr lang="en-US" dirty="0" smtClean="0"/>
          </a:p>
          <a:p>
            <a:endParaRPr lang="en-US" dirty="0" smtClean="0"/>
          </a:p>
          <a:p>
            <a:endParaRPr lang="en-US" dirty="0" smtClean="0"/>
          </a:p>
          <a:p>
            <a:r>
              <a:rPr lang="en-US" dirty="0" smtClean="0"/>
              <a:t>In IBM’s view Big Data has four aspects: </a:t>
            </a:r>
          </a:p>
          <a:p>
            <a:r>
              <a:rPr lang="en-US" dirty="0" smtClean="0"/>
              <a:t>Volume: refers to the quantity of data gathered by a company. This data must be used further to obtain important knowledge; </a:t>
            </a:r>
          </a:p>
          <a:p>
            <a:r>
              <a:rPr lang="en-US" dirty="0" smtClean="0"/>
              <a:t>Velocity: refers to the time in which Big Data can be processed. Some activities are very important and need immediate responses, that is why fast processing maximizes efficiency; </a:t>
            </a:r>
          </a:p>
          <a:p>
            <a:r>
              <a:rPr lang="en-US" dirty="0" smtClean="0"/>
              <a:t>Variety: Refers to the type of data that Big Data can comprise. This data can be structured as well as unstructured; </a:t>
            </a:r>
          </a:p>
          <a:p>
            <a:r>
              <a:rPr lang="en-US" dirty="0" smtClean="0"/>
              <a:t>Veracity: refers to the degree in which a leader trusts the used information in order to take decision. So getting the right correlations in Big Data is very important for the business future.</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r>
              <a:rPr lang="en-US" altLang="ko-KR"/>
              <a:t>‹#›</a:t>
            </a:r>
          </a:p>
        </p:txBody>
      </p:sp>
    </p:spTree>
    <p:extLst>
      <p:ext uri="{BB962C8B-B14F-4D97-AF65-F5344CB8AC3E}">
        <p14:creationId xmlns:p14="http://schemas.microsoft.com/office/powerpoint/2010/main" val="2310138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7"/>
          <p:cNvSpPr txBox="1">
            <a:spLocks noGrp="1" noChangeArrowheads="1"/>
          </p:cNvSpPr>
          <p:nvPr/>
        </p:nvSpPr>
        <p:spPr bwMode="auto">
          <a:xfrm>
            <a:off x="8104935" y="4759594"/>
            <a:ext cx="6200422" cy="250551"/>
          </a:xfrm>
          <a:prstGeom prst="rect">
            <a:avLst/>
          </a:prstGeom>
          <a:noFill/>
          <a:ln w="9525">
            <a:noFill/>
            <a:miter lim="800000"/>
            <a:headEnd/>
            <a:tailEnd/>
          </a:ln>
        </p:spPr>
        <p:txBody>
          <a:bodyPr anchor="b"/>
          <a:lstStyle/>
          <a:p>
            <a:pPr algn="r"/>
            <a:fld id="{1B9DEF99-D48C-4B13-B6AE-099FBC59B3CE}" type="slidenum">
              <a:rPr lang="en-US" altLang="ko-KR" sz="1200"/>
              <a:pPr algn="r"/>
              <a:t>6</a:t>
            </a:fld>
            <a:endParaRPr lang="en-US" altLang="ko-KR" sz="1200"/>
          </a:p>
        </p:txBody>
      </p:sp>
      <p:sp>
        <p:nvSpPr>
          <p:cNvPr id="56322" name="Rectangle 2"/>
          <p:cNvSpPr>
            <a:spLocks noGrp="1" noRot="1" noChangeAspect="1" noChangeArrowheads="1" noTextEdit="1"/>
          </p:cNvSpPr>
          <p:nvPr>
            <p:ph type="sldImg"/>
          </p:nvPr>
        </p:nvSpPr>
        <p:spPr>
          <a:xfrm>
            <a:off x="2697163" y="508000"/>
            <a:ext cx="4511675" cy="2538413"/>
          </a:xfrm>
          <a:ln/>
        </p:spPr>
      </p:sp>
      <p:sp>
        <p:nvSpPr>
          <p:cNvPr id="56323" name="Rectangle 3"/>
          <p:cNvSpPr>
            <a:spLocks noGrp="1" noChangeArrowheads="1"/>
          </p:cNvSpPr>
          <p:nvPr>
            <p:ph type="body" idx="1"/>
          </p:nvPr>
        </p:nvSpPr>
        <p:spPr>
          <a:noFill/>
          <a:ln/>
        </p:spPr>
        <p:txBody>
          <a:bodyPr/>
          <a:lstStyle/>
          <a:p>
            <a:r>
              <a:rPr lang="en-US" sz="1200" kern="1200" dirty="0" err="1" smtClean="0">
                <a:solidFill>
                  <a:schemeClr val="tx1"/>
                </a:solidFill>
                <a:effectLst/>
                <a:latin typeface="Arial" charset="0"/>
                <a:ea typeface="+mn-ea"/>
                <a:cs typeface="+mn-cs"/>
              </a:rPr>
              <a:t>HiveQL</a:t>
            </a:r>
            <a:r>
              <a:rPr lang="en-US" sz="1200" kern="1200" dirty="0" smtClean="0">
                <a:solidFill>
                  <a:schemeClr val="tx1"/>
                </a:solidFill>
                <a:effectLst/>
                <a:latin typeface="Arial" charset="0"/>
                <a:ea typeface="+mn-ea"/>
                <a:cs typeface="+mn-cs"/>
              </a:rPr>
              <a:t> and Pig are the querying tools built on top of Hadoop that is used to query data within HDFS. Hive and Pig inherit all of Hadoop’s fault tolerance features and is scalable for Big Data. The Hive language resembles SQL, which makes it useful for creating reports by Data Analysts whereas Pig is a Procedural Data Flow language used for programming by researchers and programmers.</a:t>
            </a:r>
          </a:p>
          <a:p>
            <a:r>
              <a:rPr lang="en-US" sz="1200" kern="1200" dirty="0" smtClean="0">
                <a:solidFill>
                  <a:schemeClr val="tx1"/>
                </a:solidFill>
                <a:effectLst/>
                <a:latin typeface="Arial" charset="0"/>
                <a:ea typeface="+mn-ea"/>
                <a:cs typeface="+mn-cs"/>
              </a:rPr>
              <a:t> </a:t>
            </a:r>
          </a:p>
          <a:p>
            <a:r>
              <a:rPr lang="en-US" sz="1200" kern="1200" dirty="0" smtClean="0">
                <a:solidFill>
                  <a:schemeClr val="tx1"/>
                </a:solidFill>
                <a:effectLst/>
                <a:latin typeface="Arial" charset="0"/>
                <a:ea typeface="+mn-ea"/>
                <a:cs typeface="+mn-cs"/>
              </a:rPr>
              <a:t>Visualizations are generated in Tableau and Excel power view that create multi-faceted views of data and help communicate complex ideas simply.</a:t>
            </a:r>
          </a:p>
          <a:p>
            <a:pPr eaLnBrk="1" hangingPunct="1"/>
            <a:endParaRPr lang="ko-KR" altLang="ko-KR" dirty="0"/>
          </a:p>
        </p:txBody>
      </p:sp>
    </p:spTree>
    <p:extLst>
      <p:ext uri="{BB962C8B-B14F-4D97-AF65-F5344CB8AC3E}">
        <p14:creationId xmlns:p14="http://schemas.microsoft.com/office/powerpoint/2010/main" val="34000782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r>
              <a:rPr lang="en-US" sz="1200" kern="1200" dirty="0" smtClean="0">
                <a:solidFill>
                  <a:schemeClr val="tx1"/>
                </a:solidFill>
                <a:effectLst/>
                <a:latin typeface="Arial" charset="0"/>
                <a:ea typeface="+mn-ea"/>
                <a:cs typeface="+mn-cs"/>
              </a:rPr>
              <a:t>We have worked on Hadoop ecosystem to perform the Big data analytics and have built the project on IBMs </a:t>
            </a:r>
            <a:r>
              <a:rPr lang="en-US" sz="1200" kern="1200" dirty="0" err="1" smtClean="0">
                <a:solidFill>
                  <a:schemeClr val="tx1"/>
                </a:solidFill>
                <a:effectLst/>
                <a:latin typeface="Arial" charset="0"/>
                <a:ea typeface="+mn-ea"/>
                <a:cs typeface="+mn-cs"/>
              </a:rPr>
              <a:t>Biginsight</a:t>
            </a:r>
            <a:r>
              <a:rPr lang="en-US" sz="1200" kern="1200" dirty="0" smtClean="0">
                <a:solidFill>
                  <a:schemeClr val="tx1"/>
                </a:solidFill>
                <a:effectLst/>
                <a:latin typeface="Arial" charset="0"/>
                <a:ea typeface="+mn-ea"/>
                <a:cs typeface="+mn-cs"/>
              </a:rPr>
              <a:t>.</a:t>
            </a:r>
            <a:endParaRPr lang="en-US" altLang="ko-KR" b="1" dirty="0">
              <a:ea typeface="Gulim" pitchFamily="34" charset="-127"/>
            </a:endParaRPr>
          </a:p>
        </p:txBody>
      </p:sp>
    </p:spTree>
    <p:extLst>
      <p:ext uri="{BB962C8B-B14F-4D97-AF65-F5344CB8AC3E}">
        <p14:creationId xmlns:p14="http://schemas.microsoft.com/office/powerpoint/2010/main" val="368758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a:ea typeface="Gulim" pitchFamily="34" charset="-127"/>
            </a:endParaRPr>
          </a:p>
        </p:txBody>
      </p:sp>
    </p:spTree>
    <p:extLst>
      <p:ext uri="{BB962C8B-B14F-4D97-AF65-F5344CB8AC3E}">
        <p14:creationId xmlns:p14="http://schemas.microsoft.com/office/powerpoint/2010/main" val="8019419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p:spPr>
        <p:txBody>
          <a:bodyPr/>
          <a:lstStyle/>
          <a:p>
            <a:r>
              <a:rPr lang="en-US" altLang="ko-KR">
                <a:latin typeface="Arial" charset="0"/>
              </a:rPr>
              <a:t>‹#›</a:t>
            </a:r>
          </a:p>
        </p:txBody>
      </p:sp>
      <p:sp>
        <p:nvSpPr>
          <p:cNvPr id="30722" name="Text Box 2"/>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3" name="Text Box 3"/>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4" name="Text Box 4"/>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5" name="Text Box 5"/>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6" name="Text Box 6"/>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7" name="Text Box 7"/>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8" name="Text Box 8"/>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29" name="Text Box 9"/>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a:t>
            </a:r>
          </a:p>
        </p:txBody>
      </p:sp>
      <p:sp>
        <p:nvSpPr>
          <p:cNvPr id="30730" name="Text Box 10"/>
          <p:cNvSpPr txBox="1">
            <a:spLocks noGrp="1" noChangeArrowheads="1"/>
          </p:cNvSpPr>
          <p:nvPr/>
        </p:nvSpPr>
        <p:spPr bwMode="auto">
          <a:xfrm>
            <a:off x="4014788" y="9710738"/>
            <a:ext cx="3070225" cy="511175"/>
          </a:xfrm>
          <a:prstGeom prst="rect">
            <a:avLst/>
          </a:prstGeom>
          <a:noFill/>
          <a:ln w="9525">
            <a:noFill/>
            <a:miter lim="800000"/>
            <a:headEnd/>
            <a:tailEnd/>
          </a:ln>
        </p:spPr>
        <p:txBody>
          <a:bodyPr lIns="96439" tIns="48218" rIns="96439" bIns="48218" anchor="b"/>
          <a:lstStyle/>
          <a:p>
            <a:pPr algn="r" defTabSz="965200"/>
            <a:r>
              <a:rPr lang="en-US" altLang="ko-KR" sz="1300"/>
              <a:t>2</a:t>
            </a:r>
          </a:p>
        </p:txBody>
      </p:sp>
      <p:sp>
        <p:nvSpPr>
          <p:cNvPr id="30731" name="Rectangle 11"/>
          <p:cNvSpPr>
            <a:spLocks noGrp="1" noRot="1" noChangeAspect="1" noChangeArrowheads="1" noTextEdit="1"/>
          </p:cNvSpPr>
          <p:nvPr>
            <p:ph type="sldImg"/>
          </p:nvPr>
        </p:nvSpPr>
        <p:spPr>
          <a:xfrm>
            <a:off x="152400" y="773113"/>
            <a:ext cx="6786563" cy="3817937"/>
          </a:xfrm>
          <a:ln w="12700">
            <a:solidFill>
              <a:schemeClr val="tx1"/>
            </a:solidFill>
          </a:ln>
        </p:spPr>
      </p:sp>
      <p:sp>
        <p:nvSpPr>
          <p:cNvPr id="30732" name="Rectangle 12"/>
          <p:cNvSpPr>
            <a:spLocks noGrp="1" noChangeArrowheads="1"/>
          </p:cNvSpPr>
          <p:nvPr>
            <p:ph type="body" idx="1"/>
          </p:nvPr>
        </p:nvSpPr>
        <p:spPr>
          <a:xfrm>
            <a:off x="944563" y="4854575"/>
            <a:ext cx="5197475" cy="4600575"/>
          </a:xfrm>
          <a:noFill/>
          <a:ln/>
        </p:spPr>
        <p:txBody>
          <a:bodyPr lIns="94655" tIns="48128" rIns="94655" bIns="48128"/>
          <a:lstStyle/>
          <a:p>
            <a:pPr eaLnBrk="1" hangingPunct="1"/>
            <a:endParaRPr lang="en-US" altLang="ko-KR">
              <a:ea typeface="Gulim" pitchFamily="34" charset="-127"/>
            </a:endParaRPr>
          </a:p>
        </p:txBody>
      </p:sp>
    </p:spTree>
    <p:extLst>
      <p:ext uri="{BB962C8B-B14F-4D97-AF65-F5344CB8AC3E}">
        <p14:creationId xmlns:p14="http://schemas.microsoft.com/office/powerpoint/2010/main" val="5502265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tiff"/><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tiff"/><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2"/>
          <p:cNvSpPr>
            <a:spLocks noGrp="1" noChangeArrowheads="1"/>
          </p:cNvSpPr>
          <p:nvPr>
            <p:ph type="sldNum" sz="quarter" idx="10"/>
          </p:nvPr>
        </p:nvSpPr>
        <p:spPr>
          <a:xfrm>
            <a:off x="8737600" y="6248400"/>
            <a:ext cx="2540000" cy="457200"/>
          </a:xfrm>
          <a:prstGeom prst="rect">
            <a:avLst/>
          </a:prstGeom>
          <a:ln/>
        </p:spPr>
        <p:txBody>
          <a:bodyPr/>
          <a:lstStyle>
            <a:lvl1pPr>
              <a:defRPr/>
            </a:lvl1pPr>
          </a:lstStyle>
          <a:p>
            <a:pPr>
              <a:defRPr/>
            </a:pPr>
            <a:r>
              <a:rPr lang="en-US" altLang="ko-KR"/>
              <a:t>‹#›</a:t>
            </a:r>
          </a:p>
        </p:txBody>
      </p:sp>
    </p:spTree>
  </p:cSld>
  <p:clrMapOvr>
    <a:masterClrMapping/>
  </p:clrMapOvr>
  <p:transition spd="med">
    <p:pull dir="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828800" y="381000"/>
            <a:ext cx="8839200" cy="6858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1117600" y="1524000"/>
            <a:ext cx="10363200" cy="469900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2"/>
          <p:cNvSpPr>
            <a:spLocks noGrp="1" noChangeArrowheads="1"/>
          </p:cNvSpPr>
          <p:nvPr>
            <p:ph type="sldNum" sz="quarter" idx="10"/>
          </p:nvPr>
        </p:nvSpPr>
        <p:spPr>
          <a:xfrm>
            <a:off x="8737600" y="6248400"/>
            <a:ext cx="2540000" cy="457200"/>
          </a:xfrm>
          <a:prstGeom prst="rect">
            <a:avLst/>
          </a:prstGeom>
          <a:ln/>
        </p:spPr>
        <p:txBody>
          <a:bodyPr/>
          <a:lstStyle>
            <a:lvl1pPr>
              <a:defRPr/>
            </a:lvl1pPr>
          </a:lstStyle>
          <a:p>
            <a:pPr>
              <a:defRPr/>
            </a:pPr>
            <a:r>
              <a:rPr lang="en-US" altLang="ko-KR"/>
              <a:t>‹#›</a:t>
            </a:r>
          </a:p>
        </p:txBody>
      </p:sp>
    </p:spTree>
  </p:cSld>
  <p:clrMapOvr>
    <a:masterClrMapping/>
  </p:clrMapOvr>
  <p:transition spd="med">
    <p:pull dir="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0000" y="381000"/>
            <a:ext cx="2590800" cy="5842000"/>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117600" y="381000"/>
            <a:ext cx="7569200" cy="584200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2"/>
          <p:cNvSpPr>
            <a:spLocks noGrp="1" noChangeArrowheads="1"/>
          </p:cNvSpPr>
          <p:nvPr>
            <p:ph type="sldNum" sz="quarter" idx="10"/>
          </p:nvPr>
        </p:nvSpPr>
        <p:spPr>
          <a:xfrm>
            <a:off x="8737600" y="6248400"/>
            <a:ext cx="2540000" cy="457200"/>
          </a:xfrm>
          <a:prstGeom prst="rect">
            <a:avLst/>
          </a:prstGeom>
          <a:ln/>
        </p:spPr>
        <p:txBody>
          <a:bodyPr/>
          <a:lstStyle>
            <a:lvl1pPr>
              <a:defRPr/>
            </a:lvl1pPr>
          </a:lstStyle>
          <a:p>
            <a:pPr>
              <a:defRPr/>
            </a:pPr>
            <a:r>
              <a:rPr lang="en-US" altLang="ko-KR"/>
              <a:t>‹#›</a:t>
            </a:r>
          </a:p>
        </p:txBody>
      </p:sp>
    </p:spTree>
  </p:cSld>
  <p:clrMapOvr>
    <a:masterClrMapping/>
  </p:clrMapOvr>
  <p:transition spd="med">
    <p:pull dir="rd"/>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x" preserve="1" userDrawn="1">
  <p:cSld name="tx">
    <p:spTree>
      <p:nvGrpSpPr>
        <p:cNvPr id="1" name="Shape 10"/>
        <p:cNvGrpSpPr/>
        <p:nvPr/>
      </p:nvGrpSpPr>
      <p:grpSpPr>
        <a:xfrm>
          <a:off x="0" y="0"/>
          <a:ext cx="0" cy="0"/>
          <a:chOff x="0" y="0"/>
          <a:chExt cx="0" cy="0"/>
        </a:xfrm>
      </p:grpSpPr>
      <p:sp>
        <p:nvSpPr>
          <p:cNvPr id="7" name="Text Box 9"/>
          <p:cNvSpPr txBox="1">
            <a:spLocks noChangeArrowheads="1"/>
          </p:cNvSpPr>
          <p:nvPr userDrawn="1"/>
        </p:nvSpPr>
        <p:spPr bwMode="auto">
          <a:xfrm>
            <a:off x="859367" y="6381049"/>
            <a:ext cx="7757584" cy="300565"/>
          </a:xfrm>
          <a:prstGeom prst="rect">
            <a:avLst/>
          </a:prstGeom>
          <a:noFill/>
          <a:ln w="9525">
            <a:noFill/>
            <a:miter lim="800000"/>
            <a:headEnd/>
            <a:tailEnd/>
          </a:ln>
          <a:effectLst>
            <a:glow rad="63500">
              <a:srgbClr val="FFC000">
                <a:alpha val="40000"/>
              </a:srgbClr>
            </a:glow>
          </a:effectLst>
        </p:spPr>
        <p:txBody>
          <a:bodyPr lIns="69056" tIns="34529" rIns="69056" bIns="34529">
            <a:spAutoFit/>
          </a:bodyPr>
          <a:lstStyle/>
          <a:p>
            <a:pPr eaLnBrk="0" hangingPunct="0">
              <a:defRPr/>
            </a:pPr>
            <a:r>
              <a:rPr kumimoji="1" lang="en-US" sz="1500" b="1" i="1" dirty="0">
                <a:solidFill>
                  <a:srgbClr val="A58629"/>
                </a:solidFill>
                <a:effectLst>
                  <a:glow rad="63500">
                    <a:srgbClr val="FF8C00">
                      <a:alpha val="40000"/>
                    </a:srgbClr>
                  </a:glow>
                </a:effectLst>
                <a:latin typeface="Times New Roman" pitchFamily="18" charset="0"/>
                <a:cs typeface="Times New Roman" pitchFamily="18" charset="0"/>
              </a:rPr>
              <a:t>High Performance Information Computing Center</a:t>
            </a:r>
          </a:p>
        </p:txBody>
      </p:sp>
      <p:pic>
        <p:nvPicPr>
          <p:cNvPr id="8" name="Picture 10" descr="oldSunBird"/>
          <p:cNvPicPr>
            <a:picLocks noChangeAspect="1" noChangeArrowheads="1"/>
          </p:cNvPicPr>
          <p:nvPr userDrawn="1"/>
        </p:nvPicPr>
        <p:blipFill>
          <a:blip r:embed="rId2">
            <a:clrChange>
              <a:clrFrom>
                <a:srgbClr val="FFFFFF"/>
              </a:clrFrom>
              <a:clrTo>
                <a:srgbClr val="FFFFFF">
                  <a:alpha val="0"/>
                </a:srgbClr>
              </a:clrTo>
            </a:clrChange>
          </a:blip>
          <a:srcRect/>
          <a:stretch>
            <a:fillRect/>
          </a:stretch>
        </p:blipFill>
        <p:spPr bwMode="auto">
          <a:xfrm>
            <a:off x="203200" y="6378797"/>
            <a:ext cx="471725" cy="453805"/>
          </a:xfrm>
          <a:prstGeom prst="rect">
            <a:avLst/>
          </a:prstGeom>
          <a:noFill/>
          <a:ln w="9525">
            <a:noFill/>
            <a:miter lim="800000"/>
            <a:headEnd/>
            <a:tailEnd/>
          </a:ln>
          <a:effectLst>
            <a:glow rad="63500">
              <a:srgbClr val="FFC000">
                <a:alpha val="40000"/>
              </a:srgbClr>
            </a:glow>
          </a:effectLst>
        </p:spPr>
      </p:pic>
      <p:sp>
        <p:nvSpPr>
          <p:cNvPr id="9" name="Text Box 12"/>
          <p:cNvSpPr txBox="1">
            <a:spLocks noChangeArrowheads="1"/>
          </p:cNvSpPr>
          <p:nvPr/>
        </p:nvSpPr>
        <p:spPr bwMode="auto">
          <a:xfrm>
            <a:off x="8390469" y="6589716"/>
            <a:ext cx="790601" cy="207749"/>
          </a:xfrm>
          <a:prstGeom prst="rect">
            <a:avLst/>
          </a:prstGeom>
          <a:noFill/>
          <a:ln w="9525">
            <a:noFill/>
            <a:miter lim="800000"/>
            <a:headEnd/>
            <a:tailEnd/>
          </a:ln>
          <a:effectLst/>
        </p:spPr>
        <p:txBody>
          <a:bodyPr wrap="none">
            <a:spAutoFit/>
          </a:bodyPr>
          <a:lstStyle>
            <a:lvl1pPr>
              <a:defRPr>
                <a:solidFill>
                  <a:schemeClr val="tx1"/>
                </a:solidFill>
                <a:latin typeface="Arial" charset="0"/>
                <a:ea typeface="Gulim" pitchFamily="34" charset="-127"/>
              </a:defRPr>
            </a:lvl1pPr>
            <a:lvl2pPr marL="742950" indent="-285750">
              <a:defRPr>
                <a:solidFill>
                  <a:schemeClr val="tx1"/>
                </a:solidFill>
                <a:latin typeface="Arial" charset="0"/>
                <a:ea typeface="Gulim" pitchFamily="34" charset="-127"/>
              </a:defRPr>
            </a:lvl2pPr>
            <a:lvl3pPr marL="1143000" indent="-228600">
              <a:defRPr>
                <a:solidFill>
                  <a:schemeClr val="tx1"/>
                </a:solidFill>
                <a:latin typeface="Arial" charset="0"/>
                <a:ea typeface="Gulim" pitchFamily="34" charset="-127"/>
              </a:defRPr>
            </a:lvl3pPr>
            <a:lvl4pPr marL="1600200" indent="-228600">
              <a:defRPr>
                <a:solidFill>
                  <a:schemeClr val="tx1"/>
                </a:solidFill>
                <a:latin typeface="Arial" charset="0"/>
                <a:ea typeface="Gulim" pitchFamily="34" charset="-127"/>
              </a:defRPr>
            </a:lvl4pPr>
            <a:lvl5pPr marL="2057400" indent="-228600">
              <a:defRPr>
                <a:solidFill>
                  <a:schemeClr val="tx1"/>
                </a:solidFill>
                <a:latin typeface="Arial" charset="0"/>
                <a:ea typeface="Gulim" pitchFamily="34" charset="-127"/>
              </a:defRPr>
            </a:lvl5pPr>
            <a:lvl6pPr marL="2514600" indent="-228600" fontAlgn="base">
              <a:spcBef>
                <a:spcPct val="0"/>
              </a:spcBef>
              <a:spcAft>
                <a:spcPct val="0"/>
              </a:spcAft>
              <a:defRPr>
                <a:solidFill>
                  <a:schemeClr val="tx1"/>
                </a:solidFill>
                <a:latin typeface="Arial" charset="0"/>
                <a:ea typeface="Gulim" pitchFamily="34" charset="-127"/>
              </a:defRPr>
            </a:lvl6pPr>
            <a:lvl7pPr marL="2971800" indent="-228600" fontAlgn="base">
              <a:spcBef>
                <a:spcPct val="0"/>
              </a:spcBef>
              <a:spcAft>
                <a:spcPct val="0"/>
              </a:spcAft>
              <a:defRPr>
                <a:solidFill>
                  <a:schemeClr val="tx1"/>
                </a:solidFill>
                <a:latin typeface="Arial" charset="0"/>
                <a:ea typeface="Gulim" pitchFamily="34" charset="-127"/>
              </a:defRPr>
            </a:lvl7pPr>
            <a:lvl8pPr marL="3429000" indent="-228600" fontAlgn="base">
              <a:spcBef>
                <a:spcPct val="0"/>
              </a:spcBef>
              <a:spcAft>
                <a:spcPct val="0"/>
              </a:spcAft>
              <a:defRPr>
                <a:solidFill>
                  <a:schemeClr val="tx1"/>
                </a:solidFill>
                <a:latin typeface="Arial" charset="0"/>
                <a:ea typeface="Gulim" pitchFamily="34" charset="-127"/>
              </a:defRPr>
            </a:lvl8pPr>
            <a:lvl9pPr marL="3886200" indent="-228600" fontAlgn="base">
              <a:spcBef>
                <a:spcPct val="0"/>
              </a:spcBef>
              <a:spcAft>
                <a:spcPct val="0"/>
              </a:spcAft>
              <a:defRPr>
                <a:solidFill>
                  <a:schemeClr val="tx1"/>
                </a:solidFill>
                <a:latin typeface="Arial" charset="0"/>
                <a:ea typeface="Gulim" pitchFamily="34" charset="-127"/>
              </a:defRPr>
            </a:lvl9pPr>
          </a:lstStyle>
          <a:p>
            <a:pPr eaLnBrk="0" hangingPunct="0">
              <a:defRPr/>
            </a:pPr>
            <a:r>
              <a:rPr kumimoji="1" lang="en-US" altLang="ko-KR" sz="750" dirty="0" err="1">
                <a:solidFill>
                  <a:srgbClr val="A58629"/>
                </a:solidFill>
                <a:latin typeface="Times New Roman" pitchFamily="18" charset="0"/>
                <a:cs typeface="+mn-cs"/>
              </a:rPr>
              <a:t>Jongwook</a:t>
            </a:r>
            <a:r>
              <a:rPr kumimoji="1" lang="en-US" altLang="ko-KR" sz="750" dirty="0">
                <a:solidFill>
                  <a:srgbClr val="A58629"/>
                </a:solidFill>
                <a:latin typeface="Times New Roman" pitchFamily="18" charset="0"/>
                <a:cs typeface="+mn-cs"/>
              </a:rPr>
              <a:t> Woo</a:t>
            </a:r>
            <a:endParaRPr kumimoji="1" lang="en-US" sz="750" dirty="0">
              <a:solidFill>
                <a:srgbClr val="A58629"/>
              </a:solidFill>
              <a:latin typeface="Times New Roman" pitchFamily="18" charset="0"/>
              <a:cs typeface="+mn-cs"/>
            </a:endParaRPr>
          </a:p>
        </p:txBody>
      </p:sp>
      <p:sp>
        <p:nvSpPr>
          <p:cNvPr id="10" name="Text Box 16"/>
          <p:cNvSpPr txBox="1">
            <a:spLocks noChangeArrowheads="1"/>
          </p:cNvSpPr>
          <p:nvPr/>
        </p:nvSpPr>
        <p:spPr bwMode="auto">
          <a:xfrm>
            <a:off x="9956800" y="6384927"/>
            <a:ext cx="1514477" cy="323165"/>
          </a:xfrm>
          <a:prstGeom prst="rect">
            <a:avLst/>
          </a:prstGeom>
          <a:noFill/>
          <a:ln>
            <a:noFill/>
          </a:ln>
          <a:extLst/>
        </p:spPr>
        <p:txBody>
          <a:bodyPr wrap="square">
            <a:spAutoFit/>
          </a:bodyPr>
          <a:lstStyle>
            <a:lvl1pPr eaLnBrk="0" hangingPunct="0">
              <a:defRPr>
                <a:solidFill>
                  <a:schemeClr val="tx1"/>
                </a:solidFill>
                <a:latin typeface="Arial" charset="0"/>
                <a:ea typeface="Gulim" pitchFamily="34" charset="-127"/>
              </a:defRPr>
            </a:lvl1pPr>
            <a:lvl2pPr marL="742950" indent="-285750" eaLnBrk="0" hangingPunct="0">
              <a:defRPr>
                <a:solidFill>
                  <a:schemeClr val="tx1"/>
                </a:solidFill>
                <a:latin typeface="Arial" charset="0"/>
                <a:ea typeface="Gulim" pitchFamily="34" charset="-127"/>
              </a:defRPr>
            </a:lvl2pPr>
            <a:lvl3pPr marL="1143000" indent="-228600" eaLnBrk="0" hangingPunct="0">
              <a:defRPr>
                <a:solidFill>
                  <a:schemeClr val="tx1"/>
                </a:solidFill>
                <a:latin typeface="Arial" charset="0"/>
                <a:ea typeface="Gulim" pitchFamily="34" charset="-127"/>
              </a:defRPr>
            </a:lvl3pPr>
            <a:lvl4pPr marL="1600200" indent="-228600" eaLnBrk="0" hangingPunct="0">
              <a:defRPr>
                <a:solidFill>
                  <a:schemeClr val="tx1"/>
                </a:solidFill>
                <a:latin typeface="Arial" charset="0"/>
                <a:ea typeface="Gulim" pitchFamily="34" charset="-127"/>
              </a:defRPr>
            </a:lvl4pPr>
            <a:lvl5pPr marL="2057400" indent="-228600" eaLnBrk="0" hangingPunct="0">
              <a:defRPr>
                <a:solidFill>
                  <a:schemeClr val="tx1"/>
                </a:solidFill>
                <a:latin typeface="Arial" charset="0"/>
                <a:ea typeface="Gulim" pitchFamily="34" charset="-127"/>
              </a:defRPr>
            </a:lvl5pPr>
            <a:lvl6pPr marL="2514600" indent="-228600" eaLnBrk="0" fontAlgn="base" hangingPunct="0">
              <a:spcBef>
                <a:spcPct val="0"/>
              </a:spcBef>
              <a:spcAft>
                <a:spcPct val="0"/>
              </a:spcAft>
              <a:defRPr>
                <a:solidFill>
                  <a:schemeClr val="tx1"/>
                </a:solidFill>
                <a:latin typeface="Arial" charset="0"/>
                <a:ea typeface="Gulim" pitchFamily="34" charset="-127"/>
              </a:defRPr>
            </a:lvl6pPr>
            <a:lvl7pPr marL="2971800" indent="-228600" eaLnBrk="0" fontAlgn="base" hangingPunct="0">
              <a:spcBef>
                <a:spcPct val="0"/>
              </a:spcBef>
              <a:spcAft>
                <a:spcPct val="0"/>
              </a:spcAft>
              <a:defRPr>
                <a:solidFill>
                  <a:schemeClr val="tx1"/>
                </a:solidFill>
                <a:latin typeface="Arial" charset="0"/>
                <a:ea typeface="Gulim" pitchFamily="34" charset="-127"/>
              </a:defRPr>
            </a:lvl7pPr>
            <a:lvl8pPr marL="3429000" indent="-228600" eaLnBrk="0" fontAlgn="base" hangingPunct="0">
              <a:spcBef>
                <a:spcPct val="0"/>
              </a:spcBef>
              <a:spcAft>
                <a:spcPct val="0"/>
              </a:spcAft>
              <a:defRPr>
                <a:solidFill>
                  <a:schemeClr val="tx1"/>
                </a:solidFill>
                <a:latin typeface="Arial" charset="0"/>
                <a:ea typeface="Gulim" pitchFamily="34" charset="-127"/>
              </a:defRPr>
            </a:lvl8pPr>
            <a:lvl9pPr marL="3886200" indent="-228600" eaLnBrk="0" fontAlgn="base" hangingPunct="0">
              <a:spcBef>
                <a:spcPct val="0"/>
              </a:spcBef>
              <a:spcAft>
                <a:spcPct val="0"/>
              </a:spcAft>
              <a:defRPr>
                <a:solidFill>
                  <a:schemeClr val="tx1"/>
                </a:solidFill>
                <a:latin typeface="Arial" charset="0"/>
                <a:ea typeface="Gulim" pitchFamily="34" charset="-127"/>
              </a:defRPr>
            </a:lvl9pPr>
          </a:lstStyle>
          <a:p>
            <a:pPr>
              <a:defRPr/>
            </a:pPr>
            <a:r>
              <a:rPr kumimoji="1" lang="en-US" sz="1500" b="1" dirty="0">
                <a:solidFill>
                  <a:srgbClr val="A58629"/>
                </a:solidFill>
                <a:effectLst>
                  <a:glow rad="63500">
                    <a:srgbClr val="FF8C00">
                      <a:alpha val="40000"/>
                    </a:srgbClr>
                  </a:glow>
                </a:effectLst>
                <a:latin typeface="Times New Roman" pitchFamily="18" charset="0"/>
                <a:cs typeface="+mn-cs"/>
              </a:rPr>
              <a:t>CalStateLA</a:t>
            </a:r>
          </a:p>
        </p:txBody>
      </p:sp>
      <p:pic>
        <p:nvPicPr>
          <p:cNvPr id="11" name="그림 10"/>
          <p:cNvPicPr>
            <a:picLocks noChangeAspect="1"/>
          </p:cNvPicPr>
          <p:nvPr userDrawn="1"/>
        </p:nvPicPr>
        <p:blipFill>
          <a:blip r:embed="rId3"/>
          <a:srcRect/>
          <a:stretch>
            <a:fillRect/>
          </a:stretch>
        </p:blipFill>
        <p:spPr bwMode="auto">
          <a:xfrm>
            <a:off x="11471277" y="6378795"/>
            <a:ext cx="693208" cy="418880"/>
          </a:xfrm>
          <a:prstGeom prst="rect">
            <a:avLst/>
          </a:prstGeom>
          <a:noFill/>
          <a:ln w="9525">
            <a:noFill/>
            <a:miter lim="800000"/>
            <a:headEnd/>
            <a:tailEnd/>
          </a:ln>
        </p:spPr>
      </p:pic>
      <p:sp>
        <p:nvSpPr>
          <p:cNvPr id="4" name="Title 1"/>
          <p:cNvSpPr>
            <a:spLocks noGrp="1"/>
          </p:cNvSpPr>
          <p:nvPr>
            <p:ph type="title"/>
          </p:nvPr>
        </p:nvSpPr>
        <p:spPr>
          <a:xfrm>
            <a:off x="2133600" y="152400"/>
            <a:ext cx="8839200" cy="381000"/>
          </a:xfrm>
        </p:spPr>
        <p:txBody>
          <a:bodyPr/>
          <a:lstStyle/>
          <a:p>
            <a:r>
              <a:rPr lang="en-US" dirty="0"/>
              <a:t>Click to edit Master title style</a:t>
            </a:r>
          </a:p>
        </p:txBody>
      </p:sp>
      <p:sp>
        <p:nvSpPr>
          <p:cNvPr id="5" name="Content Placeholder 2"/>
          <p:cNvSpPr>
            <a:spLocks noGrp="1"/>
          </p:cNvSpPr>
          <p:nvPr>
            <p:ph idx="1"/>
          </p:nvPr>
        </p:nvSpPr>
        <p:spPr>
          <a:xfrm>
            <a:off x="711202" y="685800"/>
            <a:ext cx="10760076" cy="5564188"/>
          </a:xfrm>
          <a:prstGeom prst="rect">
            <a:avLst/>
          </a:prstGeom>
        </p:spPr>
        <p:txBody>
          <a:bodyPr/>
          <a:lstStyle>
            <a:lvl1pPr>
              <a:spcBef>
                <a:spcPts val="450"/>
              </a:spcBef>
              <a:spcAft>
                <a:spcPts val="0"/>
              </a:spcAft>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p:cNvCxnSpPr/>
          <p:nvPr userDrawn="1"/>
        </p:nvCxnSpPr>
        <p:spPr>
          <a:xfrm>
            <a:off x="203200" y="6289115"/>
            <a:ext cx="11785600"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204315" y="609600"/>
            <a:ext cx="11785600"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200528" y="533400"/>
            <a:ext cx="11785600" cy="0"/>
          </a:xfrm>
          <a:prstGeom prst="line">
            <a:avLst/>
          </a:prstGeom>
          <a:ln w="285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200528" y="6366763"/>
            <a:ext cx="11785600" cy="0"/>
          </a:xfrm>
          <a:prstGeom prst="line">
            <a:avLst/>
          </a:prstGeom>
          <a:ln w="28575">
            <a:solidFill>
              <a:srgbClr val="0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41785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x" preserve="1" userDrawn="1">
  <p:cSld name="1_tx">
    <p:spTree>
      <p:nvGrpSpPr>
        <p:cNvPr id="1" name="Shape 10"/>
        <p:cNvGrpSpPr/>
        <p:nvPr/>
      </p:nvGrpSpPr>
      <p:grpSpPr>
        <a:xfrm>
          <a:off x="0" y="0"/>
          <a:ext cx="0" cy="0"/>
          <a:chOff x="0" y="0"/>
          <a:chExt cx="0" cy="0"/>
        </a:xfrm>
      </p:grpSpPr>
      <p:sp>
        <p:nvSpPr>
          <p:cNvPr id="7" name="Text Box 9"/>
          <p:cNvSpPr txBox="1">
            <a:spLocks noChangeArrowheads="1"/>
          </p:cNvSpPr>
          <p:nvPr userDrawn="1"/>
        </p:nvSpPr>
        <p:spPr bwMode="auto">
          <a:xfrm>
            <a:off x="859367" y="6381049"/>
            <a:ext cx="7757584" cy="300565"/>
          </a:xfrm>
          <a:prstGeom prst="rect">
            <a:avLst/>
          </a:prstGeom>
          <a:noFill/>
          <a:ln w="9525">
            <a:noFill/>
            <a:miter lim="800000"/>
            <a:headEnd/>
            <a:tailEnd/>
          </a:ln>
          <a:effectLst>
            <a:glow rad="63500">
              <a:srgbClr val="FFC000">
                <a:alpha val="40000"/>
              </a:srgbClr>
            </a:glow>
          </a:effectLst>
        </p:spPr>
        <p:txBody>
          <a:bodyPr lIns="69056" tIns="34529" rIns="69056" bIns="34529">
            <a:spAutoFit/>
          </a:bodyPr>
          <a:lstStyle/>
          <a:p>
            <a:pPr eaLnBrk="0" hangingPunct="0">
              <a:defRPr/>
            </a:pPr>
            <a:r>
              <a:rPr kumimoji="1" lang="en-US" sz="1500" b="1" i="1" dirty="0">
                <a:solidFill>
                  <a:srgbClr val="A58629"/>
                </a:solidFill>
                <a:effectLst/>
                <a:latin typeface="Times New Roman" pitchFamily="18" charset="0"/>
                <a:cs typeface="Times New Roman" pitchFamily="18" charset="0"/>
              </a:rPr>
              <a:t>High Performance Information Computing Center</a:t>
            </a:r>
          </a:p>
        </p:txBody>
      </p:sp>
      <p:pic>
        <p:nvPicPr>
          <p:cNvPr id="8" name="Picture 10" descr="oldSunBird"/>
          <p:cNvPicPr>
            <a:picLocks noChangeAspect="1" noChangeArrowheads="1"/>
          </p:cNvPicPr>
          <p:nvPr userDrawn="1"/>
        </p:nvPicPr>
        <p:blipFill>
          <a:blip r:embed="rId2">
            <a:clrChange>
              <a:clrFrom>
                <a:srgbClr val="FFFFFF"/>
              </a:clrFrom>
              <a:clrTo>
                <a:srgbClr val="FFFFFF">
                  <a:alpha val="0"/>
                </a:srgbClr>
              </a:clrTo>
            </a:clrChange>
          </a:blip>
          <a:srcRect/>
          <a:stretch>
            <a:fillRect/>
          </a:stretch>
        </p:blipFill>
        <p:spPr bwMode="auto">
          <a:xfrm>
            <a:off x="69854" y="6378797"/>
            <a:ext cx="463548" cy="453805"/>
          </a:xfrm>
          <a:prstGeom prst="rect">
            <a:avLst/>
          </a:prstGeom>
          <a:noFill/>
          <a:ln w="9525">
            <a:noFill/>
            <a:miter lim="800000"/>
            <a:headEnd/>
            <a:tailEnd/>
          </a:ln>
          <a:effectLst>
            <a:glow rad="63500">
              <a:srgbClr val="FFC000">
                <a:alpha val="40000"/>
              </a:srgbClr>
            </a:glow>
          </a:effectLst>
        </p:spPr>
      </p:pic>
      <p:sp>
        <p:nvSpPr>
          <p:cNvPr id="9" name="Text Box 12"/>
          <p:cNvSpPr txBox="1">
            <a:spLocks noChangeArrowheads="1"/>
          </p:cNvSpPr>
          <p:nvPr/>
        </p:nvSpPr>
        <p:spPr bwMode="auto">
          <a:xfrm>
            <a:off x="8390469" y="6589716"/>
            <a:ext cx="790601" cy="207749"/>
          </a:xfrm>
          <a:prstGeom prst="rect">
            <a:avLst/>
          </a:prstGeom>
          <a:noFill/>
          <a:ln w="9525">
            <a:noFill/>
            <a:miter lim="800000"/>
            <a:headEnd/>
            <a:tailEnd/>
          </a:ln>
          <a:effectLst/>
        </p:spPr>
        <p:txBody>
          <a:bodyPr wrap="none">
            <a:spAutoFit/>
          </a:bodyPr>
          <a:lstStyle>
            <a:lvl1pPr>
              <a:defRPr>
                <a:solidFill>
                  <a:schemeClr val="tx1"/>
                </a:solidFill>
                <a:latin typeface="Arial" charset="0"/>
                <a:ea typeface="Gulim" pitchFamily="34" charset="-127"/>
              </a:defRPr>
            </a:lvl1pPr>
            <a:lvl2pPr marL="742950" indent="-285750">
              <a:defRPr>
                <a:solidFill>
                  <a:schemeClr val="tx1"/>
                </a:solidFill>
                <a:latin typeface="Arial" charset="0"/>
                <a:ea typeface="Gulim" pitchFamily="34" charset="-127"/>
              </a:defRPr>
            </a:lvl2pPr>
            <a:lvl3pPr marL="1143000" indent="-228600">
              <a:defRPr>
                <a:solidFill>
                  <a:schemeClr val="tx1"/>
                </a:solidFill>
                <a:latin typeface="Arial" charset="0"/>
                <a:ea typeface="Gulim" pitchFamily="34" charset="-127"/>
              </a:defRPr>
            </a:lvl3pPr>
            <a:lvl4pPr marL="1600200" indent="-228600">
              <a:defRPr>
                <a:solidFill>
                  <a:schemeClr val="tx1"/>
                </a:solidFill>
                <a:latin typeface="Arial" charset="0"/>
                <a:ea typeface="Gulim" pitchFamily="34" charset="-127"/>
              </a:defRPr>
            </a:lvl4pPr>
            <a:lvl5pPr marL="2057400" indent="-228600">
              <a:defRPr>
                <a:solidFill>
                  <a:schemeClr val="tx1"/>
                </a:solidFill>
                <a:latin typeface="Arial" charset="0"/>
                <a:ea typeface="Gulim" pitchFamily="34" charset="-127"/>
              </a:defRPr>
            </a:lvl5pPr>
            <a:lvl6pPr marL="2514600" indent="-228600" fontAlgn="base">
              <a:spcBef>
                <a:spcPct val="0"/>
              </a:spcBef>
              <a:spcAft>
                <a:spcPct val="0"/>
              </a:spcAft>
              <a:defRPr>
                <a:solidFill>
                  <a:schemeClr val="tx1"/>
                </a:solidFill>
                <a:latin typeface="Arial" charset="0"/>
                <a:ea typeface="Gulim" pitchFamily="34" charset="-127"/>
              </a:defRPr>
            </a:lvl6pPr>
            <a:lvl7pPr marL="2971800" indent="-228600" fontAlgn="base">
              <a:spcBef>
                <a:spcPct val="0"/>
              </a:spcBef>
              <a:spcAft>
                <a:spcPct val="0"/>
              </a:spcAft>
              <a:defRPr>
                <a:solidFill>
                  <a:schemeClr val="tx1"/>
                </a:solidFill>
                <a:latin typeface="Arial" charset="0"/>
                <a:ea typeface="Gulim" pitchFamily="34" charset="-127"/>
              </a:defRPr>
            </a:lvl7pPr>
            <a:lvl8pPr marL="3429000" indent="-228600" fontAlgn="base">
              <a:spcBef>
                <a:spcPct val="0"/>
              </a:spcBef>
              <a:spcAft>
                <a:spcPct val="0"/>
              </a:spcAft>
              <a:defRPr>
                <a:solidFill>
                  <a:schemeClr val="tx1"/>
                </a:solidFill>
                <a:latin typeface="Arial" charset="0"/>
                <a:ea typeface="Gulim" pitchFamily="34" charset="-127"/>
              </a:defRPr>
            </a:lvl8pPr>
            <a:lvl9pPr marL="3886200" indent="-228600" fontAlgn="base">
              <a:spcBef>
                <a:spcPct val="0"/>
              </a:spcBef>
              <a:spcAft>
                <a:spcPct val="0"/>
              </a:spcAft>
              <a:defRPr>
                <a:solidFill>
                  <a:schemeClr val="tx1"/>
                </a:solidFill>
                <a:latin typeface="Arial" charset="0"/>
                <a:ea typeface="Gulim" pitchFamily="34" charset="-127"/>
              </a:defRPr>
            </a:lvl9pPr>
          </a:lstStyle>
          <a:p>
            <a:pPr eaLnBrk="0" hangingPunct="0">
              <a:defRPr/>
            </a:pPr>
            <a:r>
              <a:rPr kumimoji="1" lang="en-US" altLang="ko-KR" sz="750" dirty="0" err="1">
                <a:solidFill>
                  <a:srgbClr val="A58629"/>
                </a:solidFill>
                <a:latin typeface="Times New Roman" pitchFamily="18" charset="0"/>
                <a:cs typeface="+mn-cs"/>
              </a:rPr>
              <a:t>Jongwook</a:t>
            </a:r>
            <a:r>
              <a:rPr kumimoji="1" lang="en-US" altLang="ko-KR" sz="750" dirty="0">
                <a:solidFill>
                  <a:srgbClr val="A58629"/>
                </a:solidFill>
                <a:latin typeface="Times New Roman" pitchFamily="18" charset="0"/>
                <a:cs typeface="+mn-cs"/>
              </a:rPr>
              <a:t> Woo</a:t>
            </a:r>
            <a:endParaRPr kumimoji="1" lang="en-US" sz="750" dirty="0">
              <a:solidFill>
                <a:srgbClr val="A58629"/>
              </a:solidFill>
              <a:latin typeface="Times New Roman" pitchFamily="18" charset="0"/>
              <a:cs typeface="+mn-cs"/>
            </a:endParaRPr>
          </a:p>
        </p:txBody>
      </p:sp>
      <p:sp>
        <p:nvSpPr>
          <p:cNvPr id="10" name="Text Box 16"/>
          <p:cNvSpPr txBox="1">
            <a:spLocks noChangeArrowheads="1"/>
          </p:cNvSpPr>
          <p:nvPr/>
        </p:nvSpPr>
        <p:spPr bwMode="auto">
          <a:xfrm>
            <a:off x="9956800" y="6384927"/>
            <a:ext cx="1514477" cy="323165"/>
          </a:xfrm>
          <a:prstGeom prst="rect">
            <a:avLst/>
          </a:prstGeom>
          <a:noFill/>
          <a:ln>
            <a:noFill/>
          </a:ln>
          <a:extLst/>
        </p:spPr>
        <p:txBody>
          <a:bodyPr wrap="square">
            <a:spAutoFit/>
          </a:bodyPr>
          <a:lstStyle>
            <a:lvl1pPr eaLnBrk="0" hangingPunct="0">
              <a:defRPr>
                <a:solidFill>
                  <a:schemeClr val="tx1"/>
                </a:solidFill>
                <a:latin typeface="Arial" charset="0"/>
                <a:ea typeface="Gulim" pitchFamily="34" charset="-127"/>
              </a:defRPr>
            </a:lvl1pPr>
            <a:lvl2pPr marL="742950" indent="-285750" eaLnBrk="0" hangingPunct="0">
              <a:defRPr>
                <a:solidFill>
                  <a:schemeClr val="tx1"/>
                </a:solidFill>
                <a:latin typeface="Arial" charset="0"/>
                <a:ea typeface="Gulim" pitchFamily="34" charset="-127"/>
              </a:defRPr>
            </a:lvl2pPr>
            <a:lvl3pPr marL="1143000" indent="-228600" eaLnBrk="0" hangingPunct="0">
              <a:defRPr>
                <a:solidFill>
                  <a:schemeClr val="tx1"/>
                </a:solidFill>
                <a:latin typeface="Arial" charset="0"/>
                <a:ea typeface="Gulim" pitchFamily="34" charset="-127"/>
              </a:defRPr>
            </a:lvl3pPr>
            <a:lvl4pPr marL="1600200" indent="-228600" eaLnBrk="0" hangingPunct="0">
              <a:defRPr>
                <a:solidFill>
                  <a:schemeClr val="tx1"/>
                </a:solidFill>
                <a:latin typeface="Arial" charset="0"/>
                <a:ea typeface="Gulim" pitchFamily="34" charset="-127"/>
              </a:defRPr>
            </a:lvl4pPr>
            <a:lvl5pPr marL="2057400" indent="-228600" eaLnBrk="0" hangingPunct="0">
              <a:defRPr>
                <a:solidFill>
                  <a:schemeClr val="tx1"/>
                </a:solidFill>
                <a:latin typeface="Arial" charset="0"/>
                <a:ea typeface="Gulim" pitchFamily="34" charset="-127"/>
              </a:defRPr>
            </a:lvl5pPr>
            <a:lvl6pPr marL="2514600" indent="-228600" eaLnBrk="0" fontAlgn="base" hangingPunct="0">
              <a:spcBef>
                <a:spcPct val="0"/>
              </a:spcBef>
              <a:spcAft>
                <a:spcPct val="0"/>
              </a:spcAft>
              <a:defRPr>
                <a:solidFill>
                  <a:schemeClr val="tx1"/>
                </a:solidFill>
                <a:latin typeface="Arial" charset="0"/>
                <a:ea typeface="Gulim" pitchFamily="34" charset="-127"/>
              </a:defRPr>
            </a:lvl6pPr>
            <a:lvl7pPr marL="2971800" indent="-228600" eaLnBrk="0" fontAlgn="base" hangingPunct="0">
              <a:spcBef>
                <a:spcPct val="0"/>
              </a:spcBef>
              <a:spcAft>
                <a:spcPct val="0"/>
              </a:spcAft>
              <a:defRPr>
                <a:solidFill>
                  <a:schemeClr val="tx1"/>
                </a:solidFill>
                <a:latin typeface="Arial" charset="0"/>
                <a:ea typeface="Gulim" pitchFamily="34" charset="-127"/>
              </a:defRPr>
            </a:lvl7pPr>
            <a:lvl8pPr marL="3429000" indent="-228600" eaLnBrk="0" fontAlgn="base" hangingPunct="0">
              <a:spcBef>
                <a:spcPct val="0"/>
              </a:spcBef>
              <a:spcAft>
                <a:spcPct val="0"/>
              </a:spcAft>
              <a:defRPr>
                <a:solidFill>
                  <a:schemeClr val="tx1"/>
                </a:solidFill>
                <a:latin typeface="Arial" charset="0"/>
                <a:ea typeface="Gulim" pitchFamily="34" charset="-127"/>
              </a:defRPr>
            </a:lvl8pPr>
            <a:lvl9pPr marL="3886200" indent="-228600" eaLnBrk="0" fontAlgn="base" hangingPunct="0">
              <a:spcBef>
                <a:spcPct val="0"/>
              </a:spcBef>
              <a:spcAft>
                <a:spcPct val="0"/>
              </a:spcAft>
              <a:defRPr>
                <a:solidFill>
                  <a:schemeClr val="tx1"/>
                </a:solidFill>
                <a:latin typeface="Arial" charset="0"/>
                <a:ea typeface="Gulim" pitchFamily="34" charset="-127"/>
              </a:defRPr>
            </a:lvl9pPr>
          </a:lstStyle>
          <a:p>
            <a:pPr>
              <a:defRPr/>
            </a:pPr>
            <a:r>
              <a:rPr kumimoji="1" lang="en-US" sz="1500" b="1" dirty="0">
                <a:solidFill>
                  <a:srgbClr val="A58629"/>
                </a:solidFill>
                <a:effectLst>
                  <a:glow rad="63500">
                    <a:srgbClr val="FF8C00">
                      <a:alpha val="40000"/>
                    </a:srgbClr>
                  </a:glow>
                </a:effectLst>
                <a:latin typeface="Times New Roman" pitchFamily="18" charset="0"/>
                <a:cs typeface="+mn-cs"/>
              </a:rPr>
              <a:t>CalStateLA</a:t>
            </a:r>
          </a:p>
        </p:txBody>
      </p:sp>
      <p:pic>
        <p:nvPicPr>
          <p:cNvPr id="11" name="그림 10"/>
          <p:cNvPicPr>
            <a:picLocks noChangeAspect="1"/>
          </p:cNvPicPr>
          <p:nvPr userDrawn="1"/>
        </p:nvPicPr>
        <p:blipFill>
          <a:blip r:embed="rId3"/>
          <a:srcRect/>
          <a:stretch>
            <a:fillRect/>
          </a:stretch>
        </p:blipFill>
        <p:spPr bwMode="auto">
          <a:xfrm>
            <a:off x="11471277" y="6378795"/>
            <a:ext cx="693208" cy="418880"/>
          </a:xfrm>
          <a:prstGeom prst="rect">
            <a:avLst/>
          </a:prstGeom>
          <a:noFill/>
          <a:ln w="9525">
            <a:noFill/>
            <a:miter lim="800000"/>
            <a:headEnd/>
            <a:tailEnd/>
          </a:ln>
        </p:spPr>
      </p:pic>
      <p:sp>
        <p:nvSpPr>
          <p:cNvPr id="4" name="Title 1"/>
          <p:cNvSpPr>
            <a:spLocks noGrp="1"/>
          </p:cNvSpPr>
          <p:nvPr>
            <p:ph type="title"/>
          </p:nvPr>
        </p:nvSpPr>
        <p:spPr>
          <a:xfrm>
            <a:off x="2133600" y="152400"/>
            <a:ext cx="8839200" cy="381000"/>
          </a:xfrm>
        </p:spPr>
        <p:txBody>
          <a:bodyPr/>
          <a:lstStyle/>
          <a:p>
            <a:r>
              <a:rPr lang="en-US" dirty="0"/>
              <a:t>Click to edit Master title style</a:t>
            </a:r>
          </a:p>
        </p:txBody>
      </p:sp>
      <p:sp>
        <p:nvSpPr>
          <p:cNvPr id="5" name="Content Placeholder 2"/>
          <p:cNvSpPr>
            <a:spLocks noGrp="1"/>
          </p:cNvSpPr>
          <p:nvPr>
            <p:ph idx="1"/>
          </p:nvPr>
        </p:nvSpPr>
        <p:spPr>
          <a:xfrm>
            <a:off x="711202" y="685800"/>
            <a:ext cx="10760076" cy="5564188"/>
          </a:xfrm>
          <a:prstGeom prst="rect">
            <a:avLst/>
          </a:prstGeom>
        </p:spPr>
        <p:txBody>
          <a:bodyPr/>
          <a:lstStyle>
            <a:lvl1pPr>
              <a:spcBef>
                <a:spcPts val="450"/>
              </a:spcBef>
              <a:spcAft>
                <a:spcPts val="0"/>
              </a:spcAft>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p:cNvCxnSpPr/>
          <p:nvPr userDrawn="1"/>
        </p:nvCxnSpPr>
        <p:spPr>
          <a:xfrm>
            <a:off x="203200" y="6289115"/>
            <a:ext cx="11785600" cy="0"/>
          </a:xfrm>
          <a:prstGeom prst="line">
            <a:avLst/>
          </a:prstGeom>
          <a:ln w="28575">
            <a:solidFill>
              <a:srgbClr val="A58629"/>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582400" y="80774"/>
            <a:ext cx="501181" cy="605029"/>
          </a:xfrm>
          <a:prstGeom prst="rect">
            <a:avLst/>
          </a:prstGeom>
        </p:spPr>
      </p:pic>
    </p:spTree>
    <p:extLst>
      <p:ext uri="{BB962C8B-B14F-4D97-AF65-F5344CB8AC3E}">
        <p14:creationId xmlns:p14="http://schemas.microsoft.com/office/powerpoint/2010/main" val="4219701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ftr" sz="quarter" idx="10"/>
          </p:nvPr>
        </p:nvSpPr>
        <p:spPr>
          <a:ln/>
        </p:spPr>
        <p:txBody>
          <a:bodyPr/>
          <a:lstStyle>
            <a:lvl1pPr>
              <a:defRPr/>
            </a:lvl1pPr>
          </a:lstStyle>
          <a:p>
            <a:pPr>
              <a:defRPr/>
            </a:pPr>
            <a:endParaRPr lang="en-US" altLang="ko-KR"/>
          </a:p>
        </p:txBody>
      </p:sp>
    </p:spTree>
    <p:extLst>
      <p:ext uri="{BB962C8B-B14F-4D97-AF65-F5344CB8AC3E}">
        <p14:creationId xmlns:p14="http://schemas.microsoft.com/office/powerpoint/2010/main" val="1182856382"/>
      </p:ext>
    </p:extLst>
  </p:cSld>
  <p:clrMapOvr>
    <a:masterClrMapping/>
  </p:clrMapOvr>
  <p:transition spd="med">
    <p:pull dir="rd"/>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x" preserve="1" userDrawn="1">
  <p:cSld name="tx">
    <p:spTree>
      <p:nvGrpSpPr>
        <p:cNvPr id="1" name="Shape 10"/>
        <p:cNvGrpSpPr/>
        <p:nvPr/>
      </p:nvGrpSpPr>
      <p:grpSpPr>
        <a:xfrm>
          <a:off x="0" y="0"/>
          <a:ext cx="0" cy="0"/>
          <a:chOff x="0" y="0"/>
          <a:chExt cx="0" cy="0"/>
        </a:xfrm>
      </p:grpSpPr>
      <p:sp>
        <p:nvSpPr>
          <p:cNvPr id="7" name="Text Box 9"/>
          <p:cNvSpPr txBox="1">
            <a:spLocks noChangeArrowheads="1"/>
          </p:cNvSpPr>
          <p:nvPr userDrawn="1"/>
        </p:nvSpPr>
        <p:spPr bwMode="auto">
          <a:xfrm>
            <a:off x="859367" y="6381048"/>
            <a:ext cx="7757584" cy="400752"/>
          </a:xfrm>
          <a:prstGeom prst="rect">
            <a:avLst/>
          </a:prstGeom>
          <a:noFill/>
          <a:ln w="9525">
            <a:noFill/>
            <a:miter lim="800000"/>
            <a:headEnd/>
            <a:tailEnd/>
          </a:ln>
          <a:effectLst>
            <a:glow rad="63500">
              <a:srgbClr val="FFC000">
                <a:alpha val="40000"/>
              </a:srgbClr>
            </a:glow>
          </a:effectLst>
        </p:spPr>
        <p:txBody>
          <a:bodyPr lIns="92075" tIns="46038" rIns="92075" bIns="46038">
            <a:spAutoFit/>
          </a:bodyPr>
          <a:lstStyle/>
          <a:p>
            <a:pPr eaLnBrk="0" hangingPunct="0">
              <a:defRPr/>
            </a:pPr>
            <a:r>
              <a:rPr kumimoji="1" lang="en-US" sz="2000" b="1" i="1" dirty="0">
                <a:solidFill>
                  <a:srgbClr val="A58629"/>
                </a:solidFill>
                <a:effectLst>
                  <a:glow rad="63500">
                    <a:srgbClr val="FF8C00">
                      <a:alpha val="40000"/>
                    </a:srgbClr>
                  </a:glow>
                </a:effectLst>
                <a:latin typeface="Times New Roman" pitchFamily="18" charset="0"/>
                <a:cs typeface="Times New Roman" pitchFamily="18" charset="0"/>
              </a:rPr>
              <a:t>High Performance Information Computing Center</a:t>
            </a:r>
          </a:p>
        </p:txBody>
      </p:sp>
      <p:pic>
        <p:nvPicPr>
          <p:cNvPr id="8" name="Picture 10" descr="oldSunBird"/>
          <p:cNvPicPr>
            <a:picLocks noChangeAspect="1" noChangeArrowheads="1"/>
          </p:cNvPicPr>
          <p:nvPr userDrawn="1"/>
        </p:nvPicPr>
        <p:blipFill>
          <a:blip r:embed="rId2">
            <a:clrChange>
              <a:clrFrom>
                <a:srgbClr val="FFFFFF"/>
              </a:clrFrom>
              <a:clrTo>
                <a:srgbClr val="FFFFFF">
                  <a:alpha val="0"/>
                </a:srgbClr>
              </a:clrTo>
            </a:clrChange>
          </a:blip>
          <a:srcRect/>
          <a:stretch>
            <a:fillRect/>
          </a:stretch>
        </p:blipFill>
        <p:spPr bwMode="auto">
          <a:xfrm>
            <a:off x="203200" y="6378795"/>
            <a:ext cx="471725" cy="453805"/>
          </a:xfrm>
          <a:prstGeom prst="rect">
            <a:avLst/>
          </a:prstGeom>
          <a:noFill/>
          <a:ln w="9525">
            <a:noFill/>
            <a:miter lim="800000"/>
            <a:headEnd/>
            <a:tailEnd/>
          </a:ln>
          <a:effectLst>
            <a:glow rad="63500">
              <a:srgbClr val="FFC000">
                <a:alpha val="40000"/>
              </a:srgbClr>
            </a:glow>
          </a:effectLst>
        </p:spPr>
      </p:pic>
      <p:sp>
        <p:nvSpPr>
          <p:cNvPr id="9" name="Text Box 12"/>
          <p:cNvSpPr txBox="1">
            <a:spLocks noChangeArrowheads="1"/>
          </p:cNvSpPr>
          <p:nvPr/>
        </p:nvSpPr>
        <p:spPr bwMode="auto">
          <a:xfrm>
            <a:off x="8390467" y="6589714"/>
            <a:ext cx="994183" cy="246221"/>
          </a:xfrm>
          <a:prstGeom prst="rect">
            <a:avLst/>
          </a:prstGeom>
          <a:noFill/>
          <a:ln w="9525">
            <a:noFill/>
            <a:miter lim="800000"/>
            <a:headEnd/>
            <a:tailEnd/>
          </a:ln>
          <a:effectLst/>
        </p:spPr>
        <p:txBody>
          <a:bodyPr wrap="none">
            <a:spAutoFit/>
          </a:bodyPr>
          <a:lstStyle>
            <a:lvl1pPr>
              <a:defRPr>
                <a:solidFill>
                  <a:schemeClr val="tx1"/>
                </a:solidFill>
                <a:latin typeface="Arial" charset="0"/>
                <a:ea typeface="Gulim" pitchFamily="34" charset="-127"/>
              </a:defRPr>
            </a:lvl1pPr>
            <a:lvl2pPr marL="742950" indent="-285750">
              <a:defRPr>
                <a:solidFill>
                  <a:schemeClr val="tx1"/>
                </a:solidFill>
                <a:latin typeface="Arial" charset="0"/>
                <a:ea typeface="Gulim" pitchFamily="34" charset="-127"/>
              </a:defRPr>
            </a:lvl2pPr>
            <a:lvl3pPr marL="1143000" indent="-228600">
              <a:defRPr>
                <a:solidFill>
                  <a:schemeClr val="tx1"/>
                </a:solidFill>
                <a:latin typeface="Arial" charset="0"/>
                <a:ea typeface="Gulim" pitchFamily="34" charset="-127"/>
              </a:defRPr>
            </a:lvl3pPr>
            <a:lvl4pPr marL="1600200" indent="-228600">
              <a:defRPr>
                <a:solidFill>
                  <a:schemeClr val="tx1"/>
                </a:solidFill>
                <a:latin typeface="Arial" charset="0"/>
                <a:ea typeface="Gulim" pitchFamily="34" charset="-127"/>
              </a:defRPr>
            </a:lvl4pPr>
            <a:lvl5pPr marL="2057400" indent="-228600">
              <a:defRPr>
                <a:solidFill>
                  <a:schemeClr val="tx1"/>
                </a:solidFill>
                <a:latin typeface="Arial" charset="0"/>
                <a:ea typeface="Gulim" pitchFamily="34" charset="-127"/>
              </a:defRPr>
            </a:lvl5pPr>
            <a:lvl6pPr marL="2514600" indent="-228600" fontAlgn="base">
              <a:spcBef>
                <a:spcPct val="0"/>
              </a:spcBef>
              <a:spcAft>
                <a:spcPct val="0"/>
              </a:spcAft>
              <a:defRPr>
                <a:solidFill>
                  <a:schemeClr val="tx1"/>
                </a:solidFill>
                <a:latin typeface="Arial" charset="0"/>
                <a:ea typeface="Gulim" pitchFamily="34" charset="-127"/>
              </a:defRPr>
            </a:lvl6pPr>
            <a:lvl7pPr marL="2971800" indent="-228600" fontAlgn="base">
              <a:spcBef>
                <a:spcPct val="0"/>
              </a:spcBef>
              <a:spcAft>
                <a:spcPct val="0"/>
              </a:spcAft>
              <a:defRPr>
                <a:solidFill>
                  <a:schemeClr val="tx1"/>
                </a:solidFill>
                <a:latin typeface="Arial" charset="0"/>
                <a:ea typeface="Gulim" pitchFamily="34" charset="-127"/>
              </a:defRPr>
            </a:lvl7pPr>
            <a:lvl8pPr marL="3429000" indent="-228600" fontAlgn="base">
              <a:spcBef>
                <a:spcPct val="0"/>
              </a:spcBef>
              <a:spcAft>
                <a:spcPct val="0"/>
              </a:spcAft>
              <a:defRPr>
                <a:solidFill>
                  <a:schemeClr val="tx1"/>
                </a:solidFill>
                <a:latin typeface="Arial" charset="0"/>
                <a:ea typeface="Gulim" pitchFamily="34" charset="-127"/>
              </a:defRPr>
            </a:lvl8pPr>
            <a:lvl9pPr marL="3886200" indent="-228600" fontAlgn="base">
              <a:spcBef>
                <a:spcPct val="0"/>
              </a:spcBef>
              <a:spcAft>
                <a:spcPct val="0"/>
              </a:spcAft>
              <a:defRPr>
                <a:solidFill>
                  <a:schemeClr val="tx1"/>
                </a:solidFill>
                <a:latin typeface="Arial" charset="0"/>
                <a:ea typeface="Gulim" pitchFamily="34" charset="-127"/>
              </a:defRPr>
            </a:lvl9pPr>
          </a:lstStyle>
          <a:p>
            <a:pPr eaLnBrk="0" hangingPunct="0">
              <a:defRPr/>
            </a:pPr>
            <a:r>
              <a:rPr kumimoji="1" lang="en-US" altLang="ko-KR" sz="1000" dirty="0" err="1">
                <a:solidFill>
                  <a:srgbClr val="A58629"/>
                </a:solidFill>
                <a:latin typeface="Times New Roman" pitchFamily="18" charset="0"/>
                <a:cs typeface="+mn-cs"/>
              </a:rPr>
              <a:t>Jongwook</a:t>
            </a:r>
            <a:r>
              <a:rPr kumimoji="1" lang="en-US" altLang="ko-KR" sz="1000" dirty="0">
                <a:solidFill>
                  <a:srgbClr val="A58629"/>
                </a:solidFill>
                <a:latin typeface="Times New Roman" pitchFamily="18" charset="0"/>
                <a:cs typeface="+mn-cs"/>
              </a:rPr>
              <a:t> Woo</a:t>
            </a:r>
            <a:endParaRPr kumimoji="1" lang="en-US" sz="1000" dirty="0">
              <a:solidFill>
                <a:srgbClr val="A58629"/>
              </a:solidFill>
              <a:latin typeface="Times New Roman" pitchFamily="18" charset="0"/>
              <a:cs typeface="+mn-cs"/>
            </a:endParaRPr>
          </a:p>
        </p:txBody>
      </p:sp>
      <p:sp>
        <p:nvSpPr>
          <p:cNvPr id="10" name="Text Box 16"/>
          <p:cNvSpPr txBox="1">
            <a:spLocks noChangeArrowheads="1"/>
          </p:cNvSpPr>
          <p:nvPr/>
        </p:nvSpPr>
        <p:spPr bwMode="auto">
          <a:xfrm>
            <a:off x="9956799" y="6384926"/>
            <a:ext cx="1514477" cy="400110"/>
          </a:xfrm>
          <a:prstGeom prst="rect">
            <a:avLst/>
          </a:prstGeom>
          <a:noFill/>
          <a:ln>
            <a:noFill/>
          </a:ln>
          <a:extLst/>
        </p:spPr>
        <p:txBody>
          <a:bodyPr wrap="square">
            <a:spAutoFit/>
          </a:bodyPr>
          <a:lstStyle>
            <a:lvl1pPr eaLnBrk="0" hangingPunct="0">
              <a:defRPr>
                <a:solidFill>
                  <a:schemeClr val="tx1"/>
                </a:solidFill>
                <a:latin typeface="Arial" charset="0"/>
                <a:ea typeface="Gulim" pitchFamily="34" charset="-127"/>
              </a:defRPr>
            </a:lvl1pPr>
            <a:lvl2pPr marL="742950" indent="-285750" eaLnBrk="0" hangingPunct="0">
              <a:defRPr>
                <a:solidFill>
                  <a:schemeClr val="tx1"/>
                </a:solidFill>
                <a:latin typeface="Arial" charset="0"/>
                <a:ea typeface="Gulim" pitchFamily="34" charset="-127"/>
              </a:defRPr>
            </a:lvl2pPr>
            <a:lvl3pPr marL="1143000" indent="-228600" eaLnBrk="0" hangingPunct="0">
              <a:defRPr>
                <a:solidFill>
                  <a:schemeClr val="tx1"/>
                </a:solidFill>
                <a:latin typeface="Arial" charset="0"/>
                <a:ea typeface="Gulim" pitchFamily="34" charset="-127"/>
              </a:defRPr>
            </a:lvl3pPr>
            <a:lvl4pPr marL="1600200" indent="-228600" eaLnBrk="0" hangingPunct="0">
              <a:defRPr>
                <a:solidFill>
                  <a:schemeClr val="tx1"/>
                </a:solidFill>
                <a:latin typeface="Arial" charset="0"/>
                <a:ea typeface="Gulim" pitchFamily="34" charset="-127"/>
              </a:defRPr>
            </a:lvl4pPr>
            <a:lvl5pPr marL="2057400" indent="-228600" eaLnBrk="0" hangingPunct="0">
              <a:defRPr>
                <a:solidFill>
                  <a:schemeClr val="tx1"/>
                </a:solidFill>
                <a:latin typeface="Arial" charset="0"/>
                <a:ea typeface="Gulim" pitchFamily="34" charset="-127"/>
              </a:defRPr>
            </a:lvl5pPr>
            <a:lvl6pPr marL="2514600" indent="-228600" eaLnBrk="0" fontAlgn="base" hangingPunct="0">
              <a:spcBef>
                <a:spcPct val="0"/>
              </a:spcBef>
              <a:spcAft>
                <a:spcPct val="0"/>
              </a:spcAft>
              <a:defRPr>
                <a:solidFill>
                  <a:schemeClr val="tx1"/>
                </a:solidFill>
                <a:latin typeface="Arial" charset="0"/>
                <a:ea typeface="Gulim" pitchFamily="34" charset="-127"/>
              </a:defRPr>
            </a:lvl6pPr>
            <a:lvl7pPr marL="2971800" indent="-228600" eaLnBrk="0" fontAlgn="base" hangingPunct="0">
              <a:spcBef>
                <a:spcPct val="0"/>
              </a:spcBef>
              <a:spcAft>
                <a:spcPct val="0"/>
              </a:spcAft>
              <a:defRPr>
                <a:solidFill>
                  <a:schemeClr val="tx1"/>
                </a:solidFill>
                <a:latin typeface="Arial" charset="0"/>
                <a:ea typeface="Gulim" pitchFamily="34" charset="-127"/>
              </a:defRPr>
            </a:lvl7pPr>
            <a:lvl8pPr marL="3429000" indent="-228600" eaLnBrk="0" fontAlgn="base" hangingPunct="0">
              <a:spcBef>
                <a:spcPct val="0"/>
              </a:spcBef>
              <a:spcAft>
                <a:spcPct val="0"/>
              </a:spcAft>
              <a:defRPr>
                <a:solidFill>
                  <a:schemeClr val="tx1"/>
                </a:solidFill>
                <a:latin typeface="Arial" charset="0"/>
                <a:ea typeface="Gulim" pitchFamily="34" charset="-127"/>
              </a:defRPr>
            </a:lvl8pPr>
            <a:lvl9pPr marL="3886200" indent="-228600" eaLnBrk="0" fontAlgn="base" hangingPunct="0">
              <a:spcBef>
                <a:spcPct val="0"/>
              </a:spcBef>
              <a:spcAft>
                <a:spcPct val="0"/>
              </a:spcAft>
              <a:defRPr>
                <a:solidFill>
                  <a:schemeClr val="tx1"/>
                </a:solidFill>
                <a:latin typeface="Arial" charset="0"/>
                <a:ea typeface="Gulim" pitchFamily="34" charset="-127"/>
              </a:defRPr>
            </a:lvl9pPr>
          </a:lstStyle>
          <a:p>
            <a:pPr>
              <a:defRPr/>
            </a:pPr>
            <a:r>
              <a:rPr kumimoji="1" lang="en-US" sz="2000" b="1" dirty="0">
                <a:solidFill>
                  <a:srgbClr val="A58629"/>
                </a:solidFill>
                <a:effectLst>
                  <a:glow rad="63500">
                    <a:srgbClr val="FF8C00">
                      <a:alpha val="40000"/>
                    </a:srgbClr>
                  </a:glow>
                </a:effectLst>
                <a:latin typeface="Times New Roman" pitchFamily="18" charset="0"/>
                <a:cs typeface="+mn-cs"/>
              </a:rPr>
              <a:t>CalStateLA</a:t>
            </a:r>
          </a:p>
        </p:txBody>
      </p:sp>
      <p:pic>
        <p:nvPicPr>
          <p:cNvPr id="11" name="그림 10"/>
          <p:cNvPicPr>
            <a:picLocks noChangeAspect="1"/>
          </p:cNvPicPr>
          <p:nvPr userDrawn="1"/>
        </p:nvPicPr>
        <p:blipFill>
          <a:blip r:embed="rId3"/>
          <a:srcRect/>
          <a:stretch>
            <a:fillRect/>
          </a:stretch>
        </p:blipFill>
        <p:spPr bwMode="auto">
          <a:xfrm>
            <a:off x="11471277" y="6378795"/>
            <a:ext cx="693208" cy="418880"/>
          </a:xfrm>
          <a:prstGeom prst="rect">
            <a:avLst/>
          </a:prstGeom>
          <a:noFill/>
          <a:ln w="9525">
            <a:noFill/>
            <a:miter lim="800000"/>
            <a:headEnd/>
            <a:tailEnd/>
          </a:ln>
        </p:spPr>
      </p:pic>
      <p:sp>
        <p:nvSpPr>
          <p:cNvPr id="4" name="Title 1"/>
          <p:cNvSpPr>
            <a:spLocks noGrp="1"/>
          </p:cNvSpPr>
          <p:nvPr>
            <p:ph type="title"/>
          </p:nvPr>
        </p:nvSpPr>
        <p:spPr>
          <a:xfrm>
            <a:off x="2133600" y="152400"/>
            <a:ext cx="8839200" cy="381000"/>
          </a:xfrm>
        </p:spPr>
        <p:txBody>
          <a:bodyPr/>
          <a:lstStyle/>
          <a:p>
            <a:r>
              <a:rPr lang="en-US" dirty="0"/>
              <a:t>Click to edit Master title style</a:t>
            </a:r>
          </a:p>
        </p:txBody>
      </p:sp>
      <p:sp>
        <p:nvSpPr>
          <p:cNvPr id="5" name="Content Placeholder 2"/>
          <p:cNvSpPr>
            <a:spLocks noGrp="1"/>
          </p:cNvSpPr>
          <p:nvPr>
            <p:ph idx="1"/>
          </p:nvPr>
        </p:nvSpPr>
        <p:spPr>
          <a:xfrm>
            <a:off x="711201" y="685800"/>
            <a:ext cx="10760076" cy="5564188"/>
          </a:xfrm>
          <a:prstGeom prst="rect">
            <a:avLst/>
          </a:prstGeom>
        </p:spPr>
        <p:txBody>
          <a:bodyPr/>
          <a:lstStyle>
            <a:lvl1pPr>
              <a:spcBef>
                <a:spcPts val="600"/>
              </a:spcBef>
              <a:spcAft>
                <a:spcPts val="0"/>
              </a:spcAft>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p:cNvCxnSpPr/>
          <p:nvPr userDrawn="1"/>
        </p:nvCxnSpPr>
        <p:spPr>
          <a:xfrm>
            <a:off x="203200" y="6289115"/>
            <a:ext cx="11785600"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204314" y="609600"/>
            <a:ext cx="11785600"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200528" y="533400"/>
            <a:ext cx="11785600" cy="0"/>
          </a:xfrm>
          <a:prstGeom prst="line">
            <a:avLst/>
          </a:prstGeom>
          <a:ln w="285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200528" y="6366763"/>
            <a:ext cx="11785600" cy="0"/>
          </a:xfrm>
          <a:prstGeom prst="line">
            <a:avLst/>
          </a:prstGeom>
          <a:ln w="28575">
            <a:solidFill>
              <a:srgbClr val="0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6783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x" preserve="1" userDrawn="1">
  <p:cSld name="1_tx">
    <p:spTree>
      <p:nvGrpSpPr>
        <p:cNvPr id="1" name="Shape 10"/>
        <p:cNvGrpSpPr/>
        <p:nvPr/>
      </p:nvGrpSpPr>
      <p:grpSpPr>
        <a:xfrm>
          <a:off x="0" y="0"/>
          <a:ext cx="0" cy="0"/>
          <a:chOff x="0" y="0"/>
          <a:chExt cx="0" cy="0"/>
        </a:xfrm>
      </p:grpSpPr>
      <p:sp>
        <p:nvSpPr>
          <p:cNvPr id="7" name="Text Box 9"/>
          <p:cNvSpPr txBox="1">
            <a:spLocks noChangeArrowheads="1"/>
          </p:cNvSpPr>
          <p:nvPr userDrawn="1"/>
        </p:nvSpPr>
        <p:spPr bwMode="auto">
          <a:xfrm>
            <a:off x="859367" y="6381048"/>
            <a:ext cx="7757584" cy="400752"/>
          </a:xfrm>
          <a:prstGeom prst="rect">
            <a:avLst/>
          </a:prstGeom>
          <a:noFill/>
          <a:ln w="9525">
            <a:noFill/>
            <a:miter lim="800000"/>
            <a:headEnd/>
            <a:tailEnd/>
          </a:ln>
          <a:effectLst>
            <a:glow rad="63500">
              <a:srgbClr val="FFC000">
                <a:alpha val="40000"/>
              </a:srgbClr>
            </a:glow>
          </a:effectLst>
        </p:spPr>
        <p:txBody>
          <a:bodyPr lIns="92075" tIns="46038" rIns="92075" bIns="46038">
            <a:spAutoFit/>
          </a:bodyPr>
          <a:lstStyle/>
          <a:p>
            <a:pPr eaLnBrk="0" hangingPunct="0">
              <a:defRPr/>
            </a:pPr>
            <a:r>
              <a:rPr kumimoji="1" lang="en-US" sz="2000" b="1" i="1" dirty="0">
                <a:solidFill>
                  <a:srgbClr val="A58629"/>
                </a:solidFill>
                <a:effectLst/>
                <a:latin typeface="Times New Roman" pitchFamily="18" charset="0"/>
                <a:cs typeface="Times New Roman" pitchFamily="18" charset="0"/>
              </a:rPr>
              <a:t>High Performance Information Computing Center</a:t>
            </a:r>
          </a:p>
        </p:txBody>
      </p:sp>
      <p:pic>
        <p:nvPicPr>
          <p:cNvPr id="8" name="Picture 10" descr="oldSunBird"/>
          <p:cNvPicPr>
            <a:picLocks noChangeAspect="1" noChangeArrowheads="1"/>
          </p:cNvPicPr>
          <p:nvPr userDrawn="1"/>
        </p:nvPicPr>
        <p:blipFill>
          <a:blip r:embed="rId2">
            <a:clrChange>
              <a:clrFrom>
                <a:srgbClr val="FFFFFF"/>
              </a:clrFrom>
              <a:clrTo>
                <a:srgbClr val="FFFFFF">
                  <a:alpha val="0"/>
                </a:srgbClr>
              </a:clrTo>
            </a:clrChange>
          </a:blip>
          <a:srcRect/>
          <a:stretch>
            <a:fillRect/>
          </a:stretch>
        </p:blipFill>
        <p:spPr bwMode="auto">
          <a:xfrm>
            <a:off x="69853" y="6378795"/>
            <a:ext cx="463548" cy="453805"/>
          </a:xfrm>
          <a:prstGeom prst="rect">
            <a:avLst/>
          </a:prstGeom>
          <a:noFill/>
          <a:ln w="9525">
            <a:noFill/>
            <a:miter lim="800000"/>
            <a:headEnd/>
            <a:tailEnd/>
          </a:ln>
          <a:effectLst>
            <a:glow rad="63500">
              <a:srgbClr val="FFC000">
                <a:alpha val="40000"/>
              </a:srgbClr>
            </a:glow>
          </a:effectLst>
        </p:spPr>
      </p:pic>
      <p:sp>
        <p:nvSpPr>
          <p:cNvPr id="9" name="Text Box 12"/>
          <p:cNvSpPr txBox="1">
            <a:spLocks noChangeArrowheads="1"/>
          </p:cNvSpPr>
          <p:nvPr/>
        </p:nvSpPr>
        <p:spPr bwMode="auto">
          <a:xfrm>
            <a:off x="8390467" y="6589714"/>
            <a:ext cx="994183" cy="246221"/>
          </a:xfrm>
          <a:prstGeom prst="rect">
            <a:avLst/>
          </a:prstGeom>
          <a:noFill/>
          <a:ln w="9525">
            <a:noFill/>
            <a:miter lim="800000"/>
            <a:headEnd/>
            <a:tailEnd/>
          </a:ln>
          <a:effectLst/>
        </p:spPr>
        <p:txBody>
          <a:bodyPr wrap="none">
            <a:spAutoFit/>
          </a:bodyPr>
          <a:lstStyle>
            <a:lvl1pPr>
              <a:defRPr>
                <a:solidFill>
                  <a:schemeClr val="tx1"/>
                </a:solidFill>
                <a:latin typeface="Arial" charset="0"/>
                <a:ea typeface="Gulim" pitchFamily="34" charset="-127"/>
              </a:defRPr>
            </a:lvl1pPr>
            <a:lvl2pPr marL="742950" indent="-285750">
              <a:defRPr>
                <a:solidFill>
                  <a:schemeClr val="tx1"/>
                </a:solidFill>
                <a:latin typeface="Arial" charset="0"/>
                <a:ea typeface="Gulim" pitchFamily="34" charset="-127"/>
              </a:defRPr>
            </a:lvl2pPr>
            <a:lvl3pPr marL="1143000" indent="-228600">
              <a:defRPr>
                <a:solidFill>
                  <a:schemeClr val="tx1"/>
                </a:solidFill>
                <a:latin typeface="Arial" charset="0"/>
                <a:ea typeface="Gulim" pitchFamily="34" charset="-127"/>
              </a:defRPr>
            </a:lvl3pPr>
            <a:lvl4pPr marL="1600200" indent="-228600">
              <a:defRPr>
                <a:solidFill>
                  <a:schemeClr val="tx1"/>
                </a:solidFill>
                <a:latin typeface="Arial" charset="0"/>
                <a:ea typeface="Gulim" pitchFamily="34" charset="-127"/>
              </a:defRPr>
            </a:lvl4pPr>
            <a:lvl5pPr marL="2057400" indent="-228600">
              <a:defRPr>
                <a:solidFill>
                  <a:schemeClr val="tx1"/>
                </a:solidFill>
                <a:latin typeface="Arial" charset="0"/>
                <a:ea typeface="Gulim" pitchFamily="34" charset="-127"/>
              </a:defRPr>
            </a:lvl5pPr>
            <a:lvl6pPr marL="2514600" indent="-228600" fontAlgn="base">
              <a:spcBef>
                <a:spcPct val="0"/>
              </a:spcBef>
              <a:spcAft>
                <a:spcPct val="0"/>
              </a:spcAft>
              <a:defRPr>
                <a:solidFill>
                  <a:schemeClr val="tx1"/>
                </a:solidFill>
                <a:latin typeface="Arial" charset="0"/>
                <a:ea typeface="Gulim" pitchFamily="34" charset="-127"/>
              </a:defRPr>
            </a:lvl6pPr>
            <a:lvl7pPr marL="2971800" indent="-228600" fontAlgn="base">
              <a:spcBef>
                <a:spcPct val="0"/>
              </a:spcBef>
              <a:spcAft>
                <a:spcPct val="0"/>
              </a:spcAft>
              <a:defRPr>
                <a:solidFill>
                  <a:schemeClr val="tx1"/>
                </a:solidFill>
                <a:latin typeface="Arial" charset="0"/>
                <a:ea typeface="Gulim" pitchFamily="34" charset="-127"/>
              </a:defRPr>
            </a:lvl7pPr>
            <a:lvl8pPr marL="3429000" indent="-228600" fontAlgn="base">
              <a:spcBef>
                <a:spcPct val="0"/>
              </a:spcBef>
              <a:spcAft>
                <a:spcPct val="0"/>
              </a:spcAft>
              <a:defRPr>
                <a:solidFill>
                  <a:schemeClr val="tx1"/>
                </a:solidFill>
                <a:latin typeface="Arial" charset="0"/>
                <a:ea typeface="Gulim" pitchFamily="34" charset="-127"/>
              </a:defRPr>
            </a:lvl8pPr>
            <a:lvl9pPr marL="3886200" indent="-228600" fontAlgn="base">
              <a:spcBef>
                <a:spcPct val="0"/>
              </a:spcBef>
              <a:spcAft>
                <a:spcPct val="0"/>
              </a:spcAft>
              <a:defRPr>
                <a:solidFill>
                  <a:schemeClr val="tx1"/>
                </a:solidFill>
                <a:latin typeface="Arial" charset="0"/>
                <a:ea typeface="Gulim" pitchFamily="34" charset="-127"/>
              </a:defRPr>
            </a:lvl9pPr>
          </a:lstStyle>
          <a:p>
            <a:pPr eaLnBrk="0" hangingPunct="0">
              <a:defRPr/>
            </a:pPr>
            <a:r>
              <a:rPr kumimoji="1" lang="en-US" altLang="ko-KR" sz="1000" dirty="0" err="1">
                <a:solidFill>
                  <a:srgbClr val="A58629"/>
                </a:solidFill>
                <a:latin typeface="Times New Roman" pitchFamily="18" charset="0"/>
                <a:cs typeface="+mn-cs"/>
              </a:rPr>
              <a:t>Jongwook</a:t>
            </a:r>
            <a:r>
              <a:rPr kumimoji="1" lang="en-US" altLang="ko-KR" sz="1000" dirty="0">
                <a:solidFill>
                  <a:srgbClr val="A58629"/>
                </a:solidFill>
                <a:latin typeface="Times New Roman" pitchFamily="18" charset="0"/>
                <a:cs typeface="+mn-cs"/>
              </a:rPr>
              <a:t> Woo</a:t>
            </a:r>
            <a:endParaRPr kumimoji="1" lang="en-US" sz="1000" dirty="0">
              <a:solidFill>
                <a:srgbClr val="A58629"/>
              </a:solidFill>
              <a:latin typeface="Times New Roman" pitchFamily="18" charset="0"/>
              <a:cs typeface="+mn-cs"/>
            </a:endParaRPr>
          </a:p>
        </p:txBody>
      </p:sp>
      <p:sp>
        <p:nvSpPr>
          <p:cNvPr id="10" name="Text Box 16"/>
          <p:cNvSpPr txBox="1">
            <a:spLocks noChangeArrowheads="1"/>
          </p:cNvSpPr>
          <p:nvPr/>
        </p:nvSpPr>
        <p:spPr bwMode="auto">
          <a:xfrm>
            <a:off x="9956799" y="6384926"/>
            <a:ext cx="1514477" cy="400110"/>
          </a:xfrm>
          <a:prstGeom prst="rect">
            <a:avLst/>
          </a:prstGeom>
          <a:noFill/>
          <a:ln>
            <a:noFill/>
          </a:ln>
          <a:extLst/>
        </p:spPr>
        <p:txBody>
          <a:bodyPr wrap="square">
            <a:spAutoFit/>
          </a:bodyPr>
          <a:lstStyle>
            <a:lvl1pPr eaLnBrk="0" hangingPunct="0">
              <a:defRPr>
                <a:solidFill>
                  <a:schemeClr val="tx1"/>
                </a:solidFill>
                <a:latin typeface="Arial" charset="0"/>
                <a:ea typeface="Gulim" pitchFamily="34" charset="-127"/>
              </a:defRPr>
            </a:lvl1pPr>
            <a:lvl2pPr marL="742950" indent="-285750" eaLnBrk="0" hangingPunct="0">
              <a:defRPr>
                <a:solidFill>
                  <a:schemeClr val="tx1"/>
                </a:solidFill>
                <a:latin typeface="Arial" charset="0"/>
                <a:ea typeface="Gulim" pitchFamily="34" charset="-127"/>
              </a:defRPr>
            </a:lvl2pPr>
            <a:lvl3pPr marL="1143000" indent="-228600" eaLnBrk="0" hangingPunct="0">
              <a:defRPr>
                <a:solidFill>
                  <a:schemeClr val="tx1"/>
                </a:solidFill>
                <a:latin typeface="Arial" charset="0"/>
                <a:ea typeface="Gulim" pitchFamily="34" charset="-127"/>
              </a:defRPr>
            </a:lvl3pPr>
            <a:lvl4pPr marL="1600200" indent="-228600" eaLnBrk="0" hangingPunct="0">
              <a:defRPr>
                <a:solidFill>
                  <a:schemeClr val="tx1"/>
                </a:solidFill>
                <a:latin typeface="Arial" charset="0"/>
                <a:ea typeface="Gulim" pitchFamily="34" charset="-127"/>
              </a:defRPr>
            </a:lvl4pPr>
            <a:lvl5pPr marL="2057400" indent="-228600" eaLnBrk="0" hangingPunct="0">
              <a:defRPr>
                <a:solidFill>
                  <a:schemeClr val="tx1"/>
                </a:solidFill>
                <a:latin typeface="Arial" charset="0"/>
                <a:ea typeface="Gulim" pitchFamily="34" charset="-127"/>
              </a:defRPr>
            </a:lvl5pPr>
            <a:lvl6pPr marL="2514600" indent="-228600" eaLnBrk="0" fontAlgn="base" hangingPunct="0">
              <a:spcBef>
                <a:spcPct val="0"/>
              </a:spcBef>
              <a:spcAft>
                <a:spcPct val="0"/>
              </a:spcAft>
              <a:defRPr>
                <a:solidFill>
                  <a:schemeClr val="tx1"/>
                </a:solidFill>
                <a:latin typeface="Arial" charset="0"/>
                <a:ea typeface="Gulim" pitchFamily="34" charset="-127"/>
              </a:defRPr>
            </a:lvl6pPr>
            <a:lvl7pPr marL="2971800" indent="-228600" eaLnBrk="0" fontAlgn="base" hangingPunct="0">
              <a:spcBef>
                <a:spcPct val="0"/>
              </a:spcBef>
              <a:spcAft>
                <a:spcPct val="0"/>
              </a:spcAft>
              <a:defRPr>
                <a:solidFill>
                  <a:schemeClr val="tx1"/>
                </a:solidFill>
                <a:latin typeface="Arial" charset="0"/>
                <a:ea typeface="Gulim" pitchFamily="34" charset="-127"/>
              </a:defRPr>
            </a:lvl7pPr>
            <a:lvl8pPr marL="3429000" indent="-228600" eaLnBrk="0" fontAlgn="base" hangingPunct="0">
              <a:spcBef>
                <a:spcPct val="0"/>
              </a:spcBef>
              <a:spcAft>
                <a:spcPct val="0"/>
              </a:spcAft>
              <a:defRPr>
                <a:solidFill>
                  <a:schemeClr val="tx1"/>
                </a:solidFill>
                <a:latin typeface="Arial" charset="0"/>
                <a:ea typeface="Gulim" pitchFamily="34" charset="-127"/>
              </a:defRPr>
            </a:lvl8pPr>
            <a:lvl9pPr marL="3886200" indent="-228600" eaLnBrk="0" fontAlgn="base" hangingPunct="0">
              <a:spcBef>
                <a:spcPct val="0"/>
              </a:spcBef>
              <a:spcAft>
                <a:spcPct val="0"/>
              </a:spcAft>
              <a:defRPr>
                <a:solidFill>
                  <a:schemeClr val="tx1"/>
                </a:solidFill>
                <a:latin typeface="Arial" charset="0"/>
                <a:ea typeface="Gulim" pitchFamily="34" charset="-127"/>
              </a:defRPr>
            </a:lvl9pPr>
          </a:lstStyle>
          <a:p>
            <a:pPr>
              <a:defRPr/>
            </a:pPr>
            <a:r>
              <a:rPr kumimoji="1" lang="en-US" sz="2000" b="1" dirty="0">
                <a:solidFill>
                  <a:srgbClr val="A58629"/>
                </a:solidFill>
                <a:effectLst>
                  <a:glow rad="63500">
                    <a:srgbClr val="FF8C00">
                      <a:alpha val="40000"/>
                    </a:srgbClr>
                  </a:glow>
                </a:effectLst>
                <a:latin typeface="Times New Roman" pitchFamily="18" charset="0"/>
                <a:cs typeface="+mn-cs"/>
              </a:rPr>
              <a:t>CalStateLA</a:t>
            </a:r>
          </a:p>
        </p:txBody>
      </p:sp>
      <p:pic>
        <p:nvPicPr>
          <p:cNvPr id="11" name="그림 10"/>
          <p:cNvPicPr>
            <a:picLocks noChangeAspect="1"/>
          </p:cNvPicPr>
          <p:nvPr userDrawn="1"/>
        </p:nvPicPr>
        <p:blipFill>
          <a:blip r:embed="rId3"/>
          <a:srcRect/>
          <a:stretch>
            <a:fillRect/>
          </a:stretch>
        </p:blipFill>
        <p:spPr bwMode="auto">
          <a:xfrm>
            <a:off x="11471277" y="6378795"/>
            <a:ext cx="693208" cy="418880"/>
          </a:xfrm>
          <a:prstGeom prst="rect">
            <a:avLst/>
          </a:prstGeom>
          <a:noFill/>
          <a:ln w="9525">
            <a:noFill/>
            <a:miter lim="800000"/>
            <a:headEnd/>
            <a:tailEnd/>
          </a:ln>
        </p:spPr>
      </p:pic>
      <p:sp>
        <p:nvSpPr>
          <p:cNvPr id="4" name="Title 1"/>
          <p:cNvSpPr>
            <a:spLocks noGrp="1"/>
          </p:cNvSpPr>
          <p:nvPr>
            <p:ph type="title"/>
          </p:nvPr>
        </p:nvSpPr>
        <p:spPr>
          <a:xfrm>
            <a:off x="2133600" y="152400"/>
            <a:ext cx="8839200" cy="381000"/>
          </a:xfrm>
        </p:spPr>
        <p:txBody>
          <a:bodyPr/>
          <a:lstStyle/>
          <a:p>
            <a:r>
              <a:rPr lang="en-US" dirty="0"/>
              <a:t>Click to edit Master title style</a:t>
            </a:r>
          </a:p>
        </p:txBody>
      </p:sp>
      <p:sp>
        <p:nvSpPr>
          <p:cNvPr id="5" name="Content Placeholder 2"/>
          <p:cNvSpPr>
            <a:spLocks noGrp="1"/>
          </p:cNvSpPr>
          <p:nvPr>
            <p:ph idx="1"/>
          </p:nvPr>
        </p:nvSpPr>
        <p:spPr>
          <a:xfrm>
            <a:off x="711201" y="685800"/>
            <a:ext cx="10760076" cy="5564188"/>
          </a:xfrm>
          <a:prstGeom prst="rect">
            <a:avLst/>
          </a:prstGeom>
        </p:spPr>
        <p:txBody>
          <a:bodyPr/>
          <a:lstStyle>
            <a:lvl1pPr>
              <a:spcBef>
                <a:spcPts val="600"/>
              </a:spcBef>
              <a:spcAft>
                <a:spcPts val="0"/>
              </a:spcAft>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p:cNvCxnSpPr/>
          <p:nvPr userDrawn="1"/>
        </p:nvCxnSpPr>
        <p:spPr>
          <a:xfrm>
            <a:off x="203200" y="6289115"/>
            <a:ext cx="11785600" cy="0"/>
          </a:xfrm>
          <a:prstGeom prst="line">
            <a:avLst/>
          </a:prstGeom>
          <a:ln w="28575">
            <a:solidFill>
              <a:srgbClr val="A58629"/>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582399" y="80772"/>
            <a:ext cx="501181" cy="605029"/>
          </a:xfrm>
          <a:prstGeom prst="rect">
            <a:avLst/>
          </a:prstGeom>
        </p:spPr>
      </p:pic>
    </p:spTree>
    <p:extLst>
      <p:ext uri="{BB962C8B-B14F-4D97-AF65-F5344CB8AC3E}">
        <p14:creationId xmlns:p14="http://schemas.microsoft.com/office/powerpoint/2010/main" val="41375045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ftr" sz="quarter" idx="10"/>
          </p:nvPr>
        </p:nvSpPr>
        <p:spPr>
          <a:ln/>
        </p:spPr>
        <p:txBody>
          <a:bodyPr/>
          <a:lstStyle>
            <a:lvl1pPr>
              <a:defRPr/>
            </a:lvl1pPr>
          </a:lstStyle>
          <a:p>
            <a:pPr>
              <a:defRPr/>
            </a:pPr>
            <a:endParaRPr lang="en-US" altLang="ko-KR"/>
          </a:p>
        </p:txBody>
      </p:sp>
    </p:spTree>
    <p:extLst>
      <p:ext uri="{BB962C8B-B14F-4D97-AF65-F5344CB8AC3E}">
        <p14:creationId xmlns:p14="http://schemas.microsoft.com/office/powerpoint/2010/main" val="1042666601"/>
      </p:ext>
    </p:extLst>
  </p:cSld>
  <p:clrMapOvr>
    <a:masterClrMapping/>
  </p:clrMapOvr>
  <p:transition spd="med">
    <p:pull dir="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752600" y="76200"/>
            <a:ext cx="8839200" cy="381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81000" y="762000"/>
            <a:ext cx="11353800" cy="5461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2"/>
          <p:cNvSpPr>
            <a:spLocks noGrp="1" noChangeArrowheads="1"/>
          </p:cNvSpPr>
          <p:nvPr>
            <p:ph type="sldNum" sz="quarter" idx="10"/>
          </p:nvPr>
        </p:nvSpPr>
        <p:spPr>
          <a:xfrm>
            <a:off x="8737600" y="6248400"/>
            <a:ext cx="2540000" cy="457200"/>
          </a:xfrm>
          <a:prstGeom prst="rect">
            <a:avLst/>
          </a:prstGeom>
          <a:ln/>
        </p:spPr>
        <p:txBody>
          <a:bodyPr/>
          <a:lstStyle>
            <a:lvl1pPr>
              <a:defRPr/>
            </a:lvl1pPr>
          </a:lstStyle>
          <a:p>
            <a:pPr>
              <a:defRPr/>
            </a:pPr>
            <a:r>
              <a:rPr lang="en-US" altLang="ko-KR"/>
              <a:t>‹#›</a:t>
            </a:r>
          </a:p>
        </p:txBody>
      </p:sp>
    </p:spTree>
  </p:cSld>
  <p:clrMapOvr>
    <a:masterClrMapping/>
  </p:clrMapOvr>
  <p:transition spd="med">
    <p:pull dir="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2"/>
          <p:cNvSpPr>
            <a:spLocks noGrp="1" noChangeArrowheads="1"/>
          </p:cNvSpPr>
          <p:nvPr>
            <p:ph type="sldNum" sz="quarter" idx="10"/>
          </p:nvPr>
        </p:nvSpPr>
        <p:spPr>
          <a:xfrm>
            <a:off x="8737600" y="6248400"/>
            <a:ext cx="2540000" cy="457200"/>
          </a:xfrm>
          <a:prstGeom prst="rect">
            <a:avLst/>
          </a:prstGeom>
          <a:ln/>
        </p:spPr>
        <p:txBody>
          <a:bodyPr/>
          <a:lstStyle>
            <a:lvl1pPr>
              <a:defRPr/>
            </a:lvl1pPr>
          </a:lstStyle>
          <a:p>
            <a:pPr>
              <a:defRPr/>
            </a:pPr>
            <a:r>
              <a:rPr lang="en-US" altLang="ko-KR"/>
              <a:t>‹#›</a:t>
            </a:r>
          </a:p>
        </p:txBody>
      </p:sp>
    </p:spTree>
  </p:cSld>
  <p:clrMapOvr>
    <a:masterClrMapping/>
  </p:clrMapOvr>
  <p:transition spd="med">
    <p:pull dir="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828800" y="381000"/>
            <a:ext cx="8839200" cy="6858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1117600" y="1524000"/>
            <a:ext cx="5080000" cy="46990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00800" y="1524000"/>
            <a:ext cx="5080000" cy="46990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2"/>
          <p:cNvSpPr>
            <a:spLocks noGrp="1" noChangeArrowheads="1"/>
          </p:cNvSpPr>
          <p:nvPr>
            <p:ph type="sldNum" sz="quarter" idx="10"/>
          </p:nvPr>
        </p:nvSpPr>
        <p:spPr>
          <a:xfrm>
            <a:off x="8737600" y="6248400"/>
            <a:ext cx="2540000" cy="457200"/>
          </a:xfrm>
          <a:prstGeom prst="rect">
            <a:avLst/>
          </a:prstGeom>
          <a:ln/>
        </p:spPr>
        <p:txBody>
          <a:bodyPr/>
          <a:lstStyle>
            <a:lvl1pPr>
              <a:defRPr/>
            </a:lvl1pPr>
          </a:lstStyle>
          <a:p>
            <a:pPr>
              <a:defRPr/>
            </a:pPr>
            <a:r>
              <a:rPr lang="en-US" altLang="ko-KR"/>
              <a:t>‹#›</a:t>
            </a:r>
          </a:p>
        </p:txBody>
      </p:sp>
    </p:spTree>
  </p:cSld>
  <p:clrMapOvr>
    <a:masterClrMapping/>
  </p:clrMapOvr>
  <p:transition spd="med">
    <p:pull dir="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2"/>
          <p:cNvSpPr>
            <a:spLocks noGrp="1" noChangeArrowheads="1"/>
          </p:cNvSpPr>
          <p:nvPr>
            <p:ph type="sldNum" sz="quarter" idx="10"/>
          </p:nvPr>
        </p:nvSpPr>
        <p:spPr>
          <a:xfrm>
            <a:off x="8737600" y="6248400"/>
            <a:ext cx="2540000" cy="457200"/>
          </a:xfrm>
          <a:prstGeom prst="rect">
            <a:avLst/>
          </a:prstGeom>
          <a:ln/>
        </p:spPr>
        <p:txBody>
          <a:bodyPr/>
          <a:lstStyle>
            <a:lvl1pPr>
              <a:defRPr/>
            </a:lvl1pPr>
          </a:lstStyle>
          <a:p>
            <a:pPr>
              <a:defRPr/>
            </a:pPr>
            <a:r>
              <a:rPr lang="en-US" altLang="ko-KR"/>
              <a:t>‹#›</a:t>
            </a:r>
          </a:p>
        </p:txBody>
      </p:sp>
    </p:spTree>
  </p:cSld>
  <p:clrMapOvr>
    <a:masterClrMapping/>
  </p:clrMapOvr>
  <p:transition spd="med">
    <p:pull dir="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828800" y="381000"/>
            <a:ext cx="8839200" cy="685800"/>
          </a:xfrm>
          <a:prstGeom prst="rect">
            <a:avLst/>
          </a:prstGeom>
        </p:spPr>
        <p:txBody>
          <a:bodyPr/>
          <a:lstStyle/>
          <a:p>
            <a:r>
              <a:rPr lang="en-US"/>
              <a:t>Click to edit Master title style</a:t>
            </a:r>
          </a:p>
        </p:txBody>
      </p:sp>
      <p:sp>
        <p:nvSpPr>
          <p:cNvPr id="3" name="Slide Number Placeholder 2"/>
          <p:cNvSpPr>
            <a:spLocks noGrp="1" noChangeArrowheads="1"/>
          </p:cNvSpPr>
          <p:nvPr>
            <p:ph type="sldNum" sz="quarter" idx="10"/>
          </p:nvPr>
        </p:nvSpPr>
        <p:spPr>
          <a:xfrm>
            <a:off x="8737600" y="6248400"/>
            <a:ext cx="2540000" cy="457200"/>
          </a:xfrm>
          <a:prstGeom prst="rect">
            <a:avLst/>
          </a:prstGeom>
          <a:ln/>
        </p:spPr>
        <p:txBody>
          <a:bodyPr/>
          <a:lstStyle>
            <a:lvl1pPr>
              <a:defRPr/>
            </a:lvl1pPr>
          </a:lstStyle>
          <a:p>
            <a:pPr>
              <a:defRPr/>
            </a:pPr>
            <a:r>
              <a:rPr lang="en-US" altLang="ko-KR"/>
              <a:t>‹#›</a:t>
            </a:r>
          </a:p>
        </p:txBody>
      </p:sp>
    </p:spTree>
  </p:cSld>
  <p:clrMapOvr>
    <a:masterClrMapping/>
  </p:clrMapOvr>
  <p:transition spd="med">
    <p:pull dir="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2"/>
          <p:cNvSpPr>
            <a:spLocks noGrp="1" noChangeArrowheads="1"/>
          </p:cNvSpPr>
          <p:nvPr>
            <p:ph type="sldNum" sz="quarter" idx="10"/>
          </p:nvPr>
        </p:nvSpPr>
        <p:spPr>
          <a:xfrm>
            <a:off x="8737600" y="6248400"/>
            <a:ext cx="2540000" cy="457200"/>
          </a:xfrm>
          <a:prstGeom prst="rect">
            <a:avLst/>
          </a:prstGeom>
          <a:ln/>
        </p:spPr>
        <p:txBody>
          <a:bodyPr/>
          <a:lstStyle>
            <a:lvl1pPr>
              <a:defRPr/>
            </a:lvl1pPr>
          </a:lstStyle>
          <a:p>
            <a:pPr>
              <a:defRPr/>
            </a:pPr>
            <a:r>
              <a:rPr lang="en-US" altLang="ko-KR"/>
              <a:t>‹#›</a:t>
            </a:r>
          </a:p>
        </p:txBody>
      </p:sp>
    </p:spTree>
  </p:cSld>
  <p:clrMapOvr>
    <a:masterClrMapping/>
  </p:clrMapOvr>
  <p:transition spd="med">
    <p:pull dir="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2"/>
          <p:cNvSpPr>
            <a:spLocks noGrp="1" noChangeArrowheads="1"/>
          </p:cNvSpPr>
          <p:nvPr>
            <p:ph type="sldNum" sz="quarter" idx="10"/>
          </p:nvPr>
        </p:nvSpPr>
        <p:spPr>
          <a:xfrm>
            <a:off x="8737600" y="6248400"/>
            <a:ext cx="2540000" cy="457200"/>
          </a:xfrm>
          <a:prstGeom prst="rect">
            <a:avLst/>
          </a:prstGeom>
          <a:ln/>
        </p:spPr>
        <p:txBody>
          <a:bodyPr/>
          <a:lstStyle>
            <a:lvl1pPr>
              <a:defRPr/>
            </a:lvl1pPr>
          </a:lstStyle>
          <a:p>
            <a:pPr>
              <a:defRPr/>
            </a:pPr>
            <a:r>
              <a:rPr lang="en-US" altLang="ko-KR"/>
              <a:t>‹#›</a:t>
            </a:r>
          </a:p>
        </p:txBody>
      </p:sp>
    </p:spTree>
  </p:cSld>
  <p:clrMapOvr>
    <a:masterClrMapping/>
  </p:clrMapOvr>
  <p:transition spd="med">
    <p:pull dir="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2"/>
          <p:cNvSpPr>
            <a:spLocks noGrp="1" noChangeArrowheads="1"/>
          </p:cNvSpPr>
          <p:nvPr>
            <p:ph type="sldNum" sz="quarter" idx="10"/>
          </p:nvPr>
        </p:nvSpPr>
        <p:spPr>
          <a:xfrm>
            <a:off x="8737600" y="6248400"/>
            <a:ext cx="2540000" cy="457200"/>
          </a:xfrm>
          <a:prstGeom prst="rect">
            <a:avLst/>
          </a:prstGeom>
          <a:ln/>
        </p:spPr>
        <p:txBody>
          <a:bodyPr/>
          <a:lstStyle>
            <a:lvl1pPr>
              <a:defRPr/>
            </a:lvl1pPr>
          </a:lstStyle>
          <a:p>
            <a:pPr>
              <a:defRPr/>
            </a:pPr>
            <a:r>
              <a:rPr lang="en-US" altLang="ko-KR"/>
              <a:t>‹#›</a:t>
            </a:r>
          </a:p>
        </p:txBody>
      </p:sp>
    </p:spTree>
  </p:cSld>
  <p:clrMapOvr>
    <a:masterClrMapping/>
  </p:clrMapOvr>
  <p:transition spd="med">
    <p:pull dir="rd"/>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theme" Target="../theme/theme2.xml"/><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1.png"/><Relationship Id="rId1" Type="http://schemas.openxmlformats.org/officeDocument/2006/relationships/slideLayout" Target="../slideLayouts/slideLayout12.xml"/><Relationship Id="rId2"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4" Type="http://schemas.openxmlformats.org/officeDocument/2006/relationships/theme" Target="../theme/theme3.xml"/><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1.png"/><Relationship Id="rId1" Type="http://schemas.openxmlformats.org/officeDocument/2006/relationships/slideLayout" Target="../slideLayouts/slideLayout15.xml"/><Relationship Id="rId2"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 name="Text Box 9"/>
          <p:cNvSpPr txBox="1">
            <a:spLocks noChangeArrowheads="1"/>
          </p:cNvSpPr>
          <p:nvPr userDrawn="1"/>
        </p:nvSpPr>
        <p:spPr bwMode="auto">
          <a:xfrm>
            <a:off x="859367" y="6381049"/>
            <a:ext cx="7757584" cy="300565"/>
          </a:xfrm>
          <a:prstGeom prst="rect">
            <a:avLst/>
          </a:prstGeom>
          <a:noFill/>
          <a:ln w="9525">
            <a:noFill/>
            <a:miter lim="800000"/>
            <a:headEnd/>
            <a:tailEnd/>
          </a:ln>
          <a:effectLst>
            <a:glow rad="63500">
              <a:srgbClr val="FFC000">
                <a:alpha val="40000"/>
              </a:srgbClr>
            </a:glow>
          </a:effectLst>
        </p:spPr>
        <p:txBody>
          <a:bodyPr lIns="69056" tIns="34529" rIns="69056" bIns="34529">
            <a:spAutoFit/>
          </a:bodyPr>
          <a:lstStyle/>
          <a:p>
            <a:pPr eaLnBrk="0" hangingPunct="0">
              <a:defRPr/>
            </a:pPr>
            <a:r>
              <a:rPr kumimoji="1" lang="en-US" sz="1500" b="1" i="1" dirty="0">
                <a:solidFill>
                  <a:srgbClr val="A58629"/>
                </a:solidFill>
                <a:effectLst>
                  <a:glow rad="63500">
                    <a:srgbClr val="FF8C00">
                      <a:alpha val="40000"/>
                    </a:srgbClr>
                  </a:glow>
                </a:effectLst>
                <a:latin typeface="Times New Roman" pitchFamily="18" charset="0"/>
                <a:cs typeface="Times New Roman" pitchFamily="18" charset="0"/>
              </a:rPr>
              <a:t>High Performance Information Computing Center</a:t>
            </a:r>
          </a:p>
        </p:txBody>
      </p:sp>
      <p:pic>
        <p:nvPicPr>
          <p:cNvPr id="13" name="Picture 10" descr="oldSunBird"/>
          <p:cNvPicPr>
            <a:picLocks noChangeAspect="1" noChangeArrowheads="1"/>
          </p:cNvPicPr>
          <p:nvPr userDrawn="1"/>
        </p:nvPicPr>
        <p:blipFill>
          <a:blip r:embed="rId13">
            <a:clrChange>
              <a:clrFrom>
                <a:srgbClr val="FFFFFF"/>
              </a:clrFrom>
              <a:clrTo>
                <a:srgbClr val="FFFFFF">
                  <a:alpha val="0"/>
                </a:srgbClr>
              </a:clrTo>
            </a:clrChange>
          </a:blip>
          <a:srcRect/>
          <a:stretch>
            <a:fillRect/>
          </a:stretch>
        </p:blipFill>
        <p:spPr bwMode="auto">
          <a:xfrm>
            <a:off x="203200" y="6378797"/>
            <a:ext cx="471725" cy="453805"/>
          </a:xfrm>
          <a:prstGeom prst="rect">
            <a:avLst/>
          </a:prstGeom>
          <a:noFill/>
          <a:ln w="9525">
            <a:noFill/>
            <a:miter lim="800000"/>
            <a:headEnd/>
            <a:tailEnd/>
          </a:ln>
          <a:effectLst>
            <a:glow rad="63500">
              <a:srgbClr val="FFC000">
                <a:alpha val="40000"/>
              </a:srgbClr>
            </a:glow>
          </a:effectLst>
        </p:spPr>
      </p:pic>
      <p:sp>
        <p:nvSpPr>
          <p:cNvPr id="14" name="Text Box 12"/>
          <p:cNvSpPr txBox="1">
            <a:spLocks noChangeArrowheads="1"/>
          </p:cNvSpPr>
          <p:nvPr userDrawn="1"/>
        </p:nvSpPr>
        <p:spPr bwMode="auto">
          <a:xfrm>
            <a:off x="8390469" y="6589716"/>
            <a:ext cx="790601" cy="207749"/>
          </a:xfrm>
          <a:prstGeom prst="rect">
            <a:avLst/>
          </a:prstGeom>
          <a:noFill/>
          <a:ln w="9525">
            <a:noFill/>
            <a:miter lim="800000"/>
            <a:headEnd/>
            <a:tailEnd/>
          </a:ln>
          <a:effectLst/>
        </p:spPr>
        <p:txBody>
          <a:bodyPr wrap="none">
            <a:spAutoFit/>
          </a:bodyPr>
          <a:lstStyle>
            <a:lvl1pPr>
              <a:defRPr>
                <a:solidFill>
                  <a:schemeClr val="tx1"/>
                </a:solidFill>
                <a:latin typeface="Arial" charset="0"/>
                <a:ea typeface="Gulim" pitchFamily="34" charset="-127"/>
              </a:defRPr>
            </a:lvl1pPr>
            <a:lvl2pPr marL="742950" indent="-285750">
              <a:defRPr>
                <a:solidFill>
                  <a:schemeClr val="tx1"/>
                </a:solidFill>
                <a:latin typeface="Arial" charset="0"/>
                <a:ea typeface="Gulim" pitchFamily="34" charset="-127"/>
              </a:defRPr>
            </a:lvl2pPr>
            <a:lvl3pPr marL="1143000" indent="-228600">
              <a:defRPr>
                <a:solidFill>
                  <a:schemeClr val="tx1"/>
                </a:solidFill>
                <a:latin typeface="Arial" charset="0"/>
                <a:ea typeface="Gulim" pitchFamily="34" charset="-127"/>
              </a:defRPr>
            </a:lvl3pPr>
            <a:lvl4pPr marL="1600200" indent="-228600">
              <a:defRPr>
                <a:solidFill>
                  <a:schemeClr val="tx1"/>
                </a:solidFill>
                <a:latin typeface="Arial" charset="0"/>
                <a:ea typeface="Gulim" pitchFamily="34" charset="-127"/>
              </a:defRPr>
            </a:lvl4pPr>
            <a:lvl5pPr marL="2057400" indent="-228600">
              <a:defRPr>
                <a:solidFill>
                  <a:schemeClr val="tx1"/>
                </a:solidFill>
                <a:latin typeface="Arial" charset="0"/>
                <a:ea typeface="Gulim" pitchFamily="34" charset="-127"/>
              </a:defRPr>
            </a:lvl5pPr>
            <a:lvl6pPr marL="2514600" indent="-228600" fontAlgn="base">
              <a:spcBef>
                <a:spcPct val="0"/>
              </a:spcBef>
              <a:spcAft>
                <a:spcPct val="0"/>
              </a:spcAft>
              <a:defRPr>
                <a:solidFill>
                  <a:schemeClr val="tx1"/>
                </a:solidFill>
                <a:latin typeface="Arial" charset="0"/>
                <a:ea typeface="Gulim" pitchFamily="34" charset="-127"/>
              </a:defRPr>
            </a:lvl6pPr>
            <a:lvl7pPr marL="2971800" indent="-228600" fontAlgn="base">
              <a:spcBef>
                <a:spcPct val="0"/>
              </a:spcBef>
              <a:spcAft>
                <a:spcPct val="0"/>
              </a:spcAft>
              <a:defRPr>
                <a:solidFill>
                  <a:schemeClr val="tx1"/>
                </a:solidFill>
                <a:latin typeface="Arial" charset="0"/>
                <a:ea typeface="Gulim" pitchFamily="34" charset="-127"/>
              </a:defRPr>
            </a:lvl7pPr>
            <a:lvl8pPr marL="3429000" indent="-228600" fontAlgn="base">
              <a:spcBef>
                <a:spcPct val="0"/>
              </a:spcBef>
              <a:spcAft>
                <a:spcPct val="0"/>
              </a:spcAft>
              <a:defRPr>
                <a:solidFill>
                  <a:schemeClr val="tx1"/>
                </a:solidFill>
                <a:latin typeface="Arial" charset="0"/>
                <a:ea typeface="Gulim" pitchFamily="34" charset="-127"/>
              </a:defRPr>
            </a:lvl8pPr>
            <a:lvl9pPr marL="3886200" indent="-228600" fontAlgn="base">
              <a:spcBef>
                <a:spcPct val="0"/>
              </a:spcBef>
              <a:spcAft>
                <a:spcPct val="0"/>
              </a:spcAft>
              <a:defRPr>
                <a:solidFill>
                  <a:schemeClr val="tx1"/>
                </a:solidFill>
                <a:latin typeface="Arial" charset="0"/>
                <a:ea typeface="Gulim" pitchFamily="34" charset="-127"/>
              </a:defRPr>
            </a:lvl9pPr>
          </a:lstStyle>
          <a:p>
            <a:pPr eaLnBrk="0" hangingPunct="0">
              <a:defRPr/>
            </a:pPr>
            <a:r>
              <a:rPr kumimoji="1" lang="en-US" altLang="ko-KR" sz="750" dirty="0" err="1">
                <a:solidFill>
                  <a:srgbClr val="A58629"/>
                </a:solidFill>
                <a:latin typeface="Times New Roman" pitchFamily="18" charset="0"/>
                <a:cs typeface="+mn-cs"/>
              </a:rPr>
              <a:t>Jongwook</a:t>
            </a:r>
            <a:r>
              <a:rPr kumimoji="1" lang="en-US" altLang="ko-KR" sz="750" dirty="0">
                <a:solidFill>
                  <a:srgbClr val="A58629"/>
                </a:solidFill>
                <a:latin typeface="Times New Roman" pitchFamily="18" charset="0"/>
                <a:cs typeface="+mn-cs"/>
              </a:rPr>
              <a:t> Woo</a:t>
            </a:r>
            <a:endParaRPr kumimoji="1" lang="en-US" sz="750" dirty="0">
              <a:solidFill>
                <a:srgbClr val="A58629"/>
              </a:solidFill>
              <a:latin typeface="Times New Roman" pitchFamily="18" charset="0"/>
              <a:cs typeface="+mn-cs"/>
            </a:endParaRPr>
          </a:p>
        </p:txBody>
      </p:sp>
      <p:sp>
        <p:nvSpPr>
          <p:cNvPr id="15" name="Text Box 16"/>
          <p:cNvSpPr txBox="1">
            <a:spLocks noChangeArrowheads="1"/>
          </p:cNvSpPr>
          <p:nvPr userDrawn="1"/>
        </p:nvSpPr>
        <p:spPr bwMode="auto">
          <a:xfrm>
            <a:off x="9956800" y="6384927"/>
            <a:ext cx="1514477" cy="323165"/>
          </a:xfrm>
          <a:prstGeom prst="rect">
            <a:avLst/>
          </a:prstGeom>
          <a:noFill/>
          <a:ln>
            <a:noFill/>
          </a:ln>
          <a:extLst/>
        </p:spPr>
        <p:txBody>
          <a:bodyPr wrap="square">
            <a:spAutoFit/>
          </a:bodyPr>
          <a:lstStyle>
            <a:lvl1pPr eaLnBrk="0" hangingPunct="0">
              <a:defRPr>
                <a:solidFill>
                  <a:schemeClr val="tx1"/>
                </a:solidFill>
                <a:latin typeface="Arial" charset="0"/>
                <a:ea typeface="Gulim" pitchFamily="34" charset="-127"/>
              </a:defRPr>
            </a:lvl1pPr>
            <a:lvl2pPr marL="742950" indent="-285750" eaLnBrk="0" hangingPunct="0">
              <a:defRPr>
                <a:solidFill>
                  <a:schemeClr val="tx1"/>
                </a:solidFill>
                <a:latin typeface="Arial" charset="0"/>
                <a:ea typeface="Gulim" pitchFamily="34" charset="-127"/>
              </a:defRPr>
            </a:lvl2pPr>
            <a:lvl3pPr marL="1143000" indent="-228600" eaLnBrk="0" hangingPunct="0">
              <a:defRPr>
                <a:solidFill>
                  <a:schemeClr val="tx1"/>
                </a:solidFill>
                <a:latin typeface="Arial" charset="0"/>
                <a:ea typeface="Gulim" pitchFamily="34" charset="-127"/>
              </a:defRPr>
            </a:lvl3pPr>
            <a:lvl4pPr marL="1600200" indent="-228600" eaLnBrk="0" hangingPunct="0">
              <a:defRPr>
                <a:solidFill>
                  <a:schemeClr val="tx1"/>
                </a:solidFill>
                <a:latin typeface="Arial" charset="0"/>
                <a:ea typeface="Gulim" pitchFamily="34" charset="-127"/>
              </a:defRPr>
            </a:lvl4pPr>
            <a:lvl5pPr marL="2057400" indent="-228600" eaLnBrk="0" hangingPunct="0">
              <a:defRPr>
                <a:solidFill>
                  <a:schemeClr val="tx1"/>
                </a:solidFill>
                <a:latin typeface="Arial" charset="0"/>
                <a:ea typeface="Gulim" pitchFamily="34" charset="-127"/>
              </a:defRPr>
            </a:lvl5pPr>
            <a:lvl6pPr marL="2514600" indent="-228600" eaLnBrk="0" fontAlgn="base" hangingPunct="0">
              <a:spcBef>
                <a:spcPct val="0"/>
              </a:spcBef>
              <a:spcAft>
                <a:spcPct val="0"/>
              </a:spcAft>
              <a:defRPr>
                <a:solidFill>
                  <a:schemeClr val="tx1"/>
                </a:solidFill>
                <a:latin typeface="Arial" charset="0"/>
                <a:ea typeface="Gulim" pitchFamily="34" charset="-127"/>
              </a:defRPr>
            </a:lvl6pPr>
            <a:lvl7pPr marL="2971800" indent="-228600" eaLnBrk="0" fontAlgn="base" hangingPunct="0">
              <a:spcBef>
                <a:spcPct val="0"/>
              </a:spcBef>
              <a:spcAft>
                <a:spcPct val="0"/>
              </a:spcAft>
              <a:defRPr>
                <a:solidFill>
                  <a:schemeClr val="tx1"/>
                </a:solidFill>
                <a:latin typeface="Arial" charset="0"/>
                <a:ea typeface="Gulim" pitchFamily="34" charset="-127"/>
              </a:defRPr>
            </a:lvl7pPr>
            <a:lvl8pPr marL="3429000" indent="-228600" eaLnBrk="0" fontAlgn="base" hangingPunct="0">
              <a:spcBef>
                <a:spcPct val="0"/>
              </a:spcBef>
              <a:spcAft>
                <a:spcPct val="0"/>
              </a:spcAft>
              <a:defRPr>
                <a:solidFill>
                  <a:schemeClr val="tx1"/>
                </a:solidFill>
                <a:latin typeface="Arial" charset="0"/>
                <a:ea typeface="Gulim" pitchFamily="34" charset="-127"/>
              </a:defRPr>
            </a:lvl8pPr>
            <a:lvl9pPr marL="3886200" indent="-228600" eaLnBrk="0" fontAlgn="base" hangingPunct="0">
              <a:spcBef>
                <a:spcPct val="0"/>
              </a:spcBef>
              <a:spcAft>
                <a:spcPct val="0"/>
              </a:spcAft>
              <a:defRPr>
                <a:solidFill>
                  <a:schemeClr val="tx1"/>
                </a:solidFill>
                <a:latin typeface="Arial" charset="0"/>
                <a:ea typeface="Gulim" pitchFamily="34" charset="-127"/>
              </a:defRPr>
            </a:lvl9pPr>
          </a:lstStyle>
          <a:p>
            <a:pPr>
              <a:defRPr/>
            </a:pPr>
            <a:r>
              <a:rPr kumimoji="1" lang="en-US" sz="1500" b="1" dirty="0">
                <a:solidFill>
                  <a:srgbClr val="A58629"/>
                </a:solidFill>
                <a:effectLst>
                  <a:glow rad="63500">
                    <a:srgbClr val="FF8C00">
                      <a:alpha val="40000"/>
                    </a:srgbClr>
                  </a:glow>
                </a:effectLst>
                <a:latin typeface="Times New Roman" pitchFamily="18" charset="0"/>
                <a:cs typeface="+mn-cs"/>
              </a:rPr>
              <a:t>CalStateLA</a:t>
            </a:r>
          </a:p>
        </p:txBody>
      </p:sp>
      <p:pic>
        <p:nvPicPr>
          <p:cNvPr id="16" name="그림 10"/>
          <p:cNvPicPr>
            <a:picLocks noChangeAspect="1"/>
          </p:cNvPicPr>
          <p:nvPr userDrawn="1"/>
        </p:nvPicPr>
        <p:blipFill>
          <a:blip r:embed="rId14"/>
          <a:srcRect/>
          <a:stretch>
            <a:fillRect/>
          </a:stretch>
        </p:blipFill>
        <p:spPr bwMode="auto">
          <a:xfrm>
            <a:off x="11471277" y="6378795"/>
            <a:ext cx="693208" cy="418880"/>
          </a:xfrm>
          <a:prstGeom prst="rect">
            <a:avLst/>
          </a:prstGeom>
          <a:noFill/>
          <a:ln w="9525">
            <a:noFill/>
            <a:miter lim="800000"/>
            <a:headEnd/>
            <a:tailEnd/>
          </a:ln>
        </p:spPr>
      </p:pic>
      <p:cxnSp>
        <p:nvCxnSpPr>
          <p:cNvPr id="19" name="Straight Connector 18"/>
          <p:cNvCxnSpPr/>
          <p:nvPr userDrawn="1"/>
        </p:nvCxnSpPr>
        <p:spPr>
          <a:xfrm>
            <a:off x="203200" y="6289115"/>
            <a:ext cx="11785600"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a:off x="204315" y="609600"/>
            <a:ext cx="11785600"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userDrawn="1"/>
        </p:nvCxnSpPr>
        <p:spPr>
          <a:xfrm>
            <a:off x="200528" y="533400"/>
            <a:ext cx="11785600" cy="0"/>
          </a:xfrm>
          <a:prstGeom prst="line">
            <a:avLst/>
          </a:prstGeom>
          <a:ln w="285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a:off x="200528" y="6366763"/>
            <a:ext cx="11785600" cy="0"/>
          </a:xfrm>
          <a:prstGeom prst="line">
            <a:avLst/>
          </a:prstGeom>
          <a:ln w="28575">
            <a:solidFill>
              <a:srgbClr val="000000"/>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838200" y="87454"/>
            <a:ext cx="10515600" cy="444499"/>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81000" y="832553"/>
            <a:ext cx="11430000" cy="534441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3369D3-56D8-4E9B-9DE8-EF49B40EDAE2}"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4" r:id="rId1"/>
    <p:sldLayoutId id="2147483673" r:id="rId2"/>
    <p:sldLayoutId id="2147483672" r:id="rId3"/>
    <p:sldLayoutId id="2147483671" r:id="rId4"/>
    <p:sldLayoutId id="2147483670" r:id="rId5"/>
    <p:sldLayoutId id="2147483669" r:id="rId6"/>
    <p:sldLayoutId id="2147483668" r:id="rId7"/>
    <p:sldLayoutId id="2147483667" r:id="rId8"/>
    <p:sldLayoutId id="2147483666" r:id="rId9"/>
    <p:sldLayoutId id="2147483665" r:id="rId10"/>
    <p:sldLayoutId id="2147483664" r:id="rId11"/>
  </p:sldLayoutIdLst>
  <p:transition spd="med">
    <p:pull dir="rd"/>
  </p:transition>
  <p:hf hdr="0" ftr="0" dt="0"/>
  <p:txStyles>
    <p:titleStyle>
      <a:lvl1pPr algn="ctr" rtl="0" eaLnBrk="0" fontAlgn="ctr" hangingPunct="0">
        <a:lnSpc>
          <a:spcPct val="85000"/>
        </a:lnSpc>
        <a:spcBef>
          <a:spcPct val="0"/>
        </a:spcBef>
        <a:spcAft>
          <a:spcPct val="0"/>
        </a:spcAft>
        <a:defRPr kumimoji="1" sz="2400" b="1" kern="1200">
          <a:solidFill>
            <a:srgbClr val="996515"/>
          </a:solidFill>
          <a:latin typeface="Cambria" panose="02040503050406030204" pitchFamily="18" charset="0"/>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p:titleStyle>
    <p:body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Cambria" panose="02040503050406030204" pitchFamily="18" charset="0"/>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Cambria" panose="02040503050406030204" pitchFamily="18" charset="0"/>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Cambria" panose="02040503050406030204" pitchFamily="18" charset="0"/>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Cambria" panose="02040503050406030204" pitchFamily="18" charset="0"/>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Cambria" panose="02040503050406030204" pitchFamily="18"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bwMode="auto">
          <a:xfrm>
            <a:off x="1524000" y="111572"/>
            <a:ext cx="8839200" cy="193231"/>
          </a:xfrm>
          <a:prstGeom prst="rect">
            <a:avLst/>
          </a:prstGeom>
          <a:noFill/>
          <a:ln w="9525">
            <a:noFill/>
            <a:miter lim="800000"/>
            <a:headEnd/>
            <a:tailEnd/>
          </a:ln>
        </p:spPr>
        <p:txBody>
          <a:bodyPr vert="horz" wrap="square" lIns="92075" tIns="46038" rIns="92075" bIns="46038" numCol="1" anchor="ctr" anchorCtr="0" compatLnSpc="1">
            <a:prstTxWarp prst="textNoShape">
              <a:avLst/>
            </a:prstTxWarp>
          </a:bodyPr>
          <a:lstStyle/>
          <a:p>
            <a:pPr lvl="0"/>
            <a:r>
              <a:rPr lang="en-US" altLang="ko-KR" dirty="0"/>
              <a:t>Click to edit Master title style</a:t>
            </a:r>
          </a:p>
        </p:txBody>
      </p:sp>
      <p:sp>
        <p:nvSpPr>
          <p:cNvPr id="39947" name="Rectangle 11"/>
          <p:cNvSpPr>
            <a:spLocks noGrp="1" noChangeArrowheads="1"/>
          </p:cNvSpPr>
          <p:nvPr>
            <p:ph type="ftr" sz="quarter" idx="3"/>
          </p:nvPr>
        </p:nvSpPr>
        <p:spPr bwMode="auto">
          <a:xfrm>
            <a:off x="6604002" y="0"/>
            <a:ext cx="5187951" cy="338138"/>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eaLnBrk="0" hangingPunct="0">
              <a:defRPr kumimoji="1" sz="1050" b="1" u="sng">
                <a:solidFill>
                  <a:srgbClr val="A0522D"/>
                </a:solidFill>
                <a:latin typeface="Arial" charset="0"/>
                <a:cs typeface="+mn-cs"/>
              </a:defRPr>
            </a:lvl1pPr>
          </a:lstStyle>
          <a:p>
            <a:pPr>
              <a:defRPr/>
            </a:pPr>
            <a:endParaRPr lang="en-US" altLang="ko-KR" dirty="0"/>
          </a:p>
        </p:txBody>
      </p:sp>
      <p:sp>
        <p:nvSpPr>
          <p:cNvPr id="1038" name="Text Box 16"/>
          <p:cNvSpPr txBox="1">
            <a:spLocks noChangeArrowheads="1"/>
          </p:cNvSpPr>
          <p:nvPr/>
        </p:nvSpPr>
        <p:spPr bwMode="auto">
          <a:xfrm>
            <a:off x="9956800" y="6356352"/>
            <a:ext cx="1422400" cy="323165"/>
          </a:xfrm>
          <a:prstGeom prst="rect">
            <a:avLst/>
          </a:prstGeom>
          <a:noFill/>
          <a:ln>
            <a:noFill/>
          </a:ln>
          <a:extLst/>
        </p:spPr>
        <p:txBody>
          <a:bodyPr>
            <a:spAutoFit/>
          </a:bodyPr>
          <a:lstStyle>
            <a:lvl1pPr eaLnBrk="0" hangingPunct="0">
              <a:defRPr>
                <a:solidFill>
                  <a:schemeClr val="tx1"/>
                </a:solidFill>
                <a:latin typeface="Arial" charset="0"/>
                <a:ea typeface="Gulim" pitchFamily="34" charset="-127"/>
              </a:defRPr>
            </a:lvl1pPr>
            <a:lvl2pPr marL="742950" indent="-285750" eaLnBrk="0" hangingPunct="0">
              <a:defRPr>
                <a:solidFill>
                  <a:schemeClr val="tx1"/>
                </a:solidFill>
                <a:latin typeface="Arial" charset="0"/>
                <a:ea typeface="Gulim" pitchFamily="34" charset="-127"/>
              </a:defRPr>
            </a:lvl2pPr>
            <a:lvl3pPr marL="1143000" indent="-228600" eaLnBrk="0" hangingPunct="0">
              <a:defRPr>
                <a:solidFill>
                  <a:schemeClr val="tx1"/>
                </a:solidFill>
                <a:latin typeface="Arial" charset="0"/>
                <a:ea typeface="Gulim" pitchFamily="34" charset="-127"/>
              </a:defRPr>
            </a:lvl3pPr>
            <a:lvl4pPr marL="1600200" indent="-228600" eaLnBrk="0" hangingPunct="0">
              <a:defRPr>
                <a:solidFill>
                  <a:schemeClr val="tx1"/>
                </a:solidFill>
                <a:latin typeface="Arial" charset="0"/>
                <a:ea typeface="Gulim" pitchFamily="34" charset="-127"/>
              </a:defRPr>
            </a:lvl4pPr>
            <a:lvl5pPr marL="2057400" indent="-228600" eaLnBrk="0" hangingPunct="0">
              <a:defRPr>
                <a:solidFill>
                  <a:schemeClr val="tx1"/>
                </a:solidFill>
                <a:latin typeface="Arial" charset="0"/>
                <a:ea typeface="Gulim" pitchFamily="34" charset="-127"/>
              </a:defRPr>
            </a:lvl5pPr>
            <a:lvl6pPr marL="2514600" indent="-228600" eaLnBrk="0" fontAlgn="base" hangingPunct="0">
              <a:spcBef>
                <a:spcPct val="0"/>
              </a:spcBef>
              <a:spcAft>
                <a:spcPct val="0"/>
              </a:spcAft>
              <a:defRPr>
                <a:solidFill>
                  <a:schemeClr val="tx1"/>
                </a:solidFill>
                <a:latin typeface="Arial" charset="0"/>
                <a:ea typeface="Gulim" pitchFamily="34" charset="-127"/>
              </a:defRPr>
            </a:lvl6pPr>
            <a:lvl7pPr marL="2971800" indent="-228600" eaLnBrk="0" fontAlgn="base" hangingPunct="0">
              <a:spcBef>
                <a:spcPct val="0"/>
              </a:spcBef>
              <a:spcAft>
                <a:spcPct val="0"/>
              </a:spcAft>
              <a:defRPr>
                <a:solidFill>
                  <a:schemeClr val="tx1"/>
                </a:solidFill>
                <a:latin typeface="Arial" charset="0"/>
                <a:ea typeface="Gulim" pitchFamily="34" charset="-127"/>
              </a:defRPr>
            </a:lvl7pPr>
            <a:lvl8pPr marL="3429000" indent="-228600" eaLnBrk="0" fontAlgn="base" hangingPunct="0">
              <a:spcBef>
                <a:spcPct val="0"/>
              </a:spcBef>
              <a:spcAft>
                <a:spcPct val="0"/>
              </a:spcAft>
              <a:defRPr>
                <a:solidFill>
                  <a:schemeClr val="tx1"/>
                </a:solidFill>
                <a:latin typeface="Arial" charset="0"/>
                <a:ea typeface="Gulim" pitchFamily="34" charset="-127"/>
              </a:defRPr>
            </a:lvl8pPr>
            <a:lvl9pPr marL="3886200" indent="-228600" eaLnBrk="0" fontAlgn="base" hangingPunct="0">
              <a:spcBef>
                <a:spcPct val="0"/>
              </a:spcBef>
              <a:spcAft>
                <a:spcPct val="0"/>
              </a:spcAft>
              <a:defRPr>
                <a:solidFill>
                  <a:schemeClr val="tx1"/>
                </a:solidFill>
                <a:latin typeface="Arial" charset="0"/>
                <a:ea typeface="Gulim" pitchFamily="34" charset="-127"/>
              </a:defRPr>
            </a:lvl9pPr>
          </a:lstStyle>
          <a:p>
            <a:pPr>
              <a:defRPr/>
            </a:pPr>
            <a:r>
              <a:rPr kumimoji="1" lang="en-US" sz="1500" b="1" dirty="0">
                <a:ln>
                  <a:noFill/>
                </a:ln>
                <a:solidFill>
                  <a:srgbClr val="FF8C00"/>
                </a:solidFill>
                <a:effectLst/>
                <a:latin typeface="Times New Roman" pitchFamily="18" charset="0"/>
                <a:cs typeface="+mn-cs"/>
              </a:rPr>
              <a:t>CSULA</a:t>
            </a:r>
          </a:p>
        </p:txBody>
      </p:sp>
      <p:pic>
        <p:nvPicPr>
          <p:cNvPr id="1034" name="그림 10"/>
          <p:cNvPicPr>
            <a:picLocks noChangeAspect="1"/>
          </p:cNvPicPr>
          <p:nvPr userDrawn="1"/>
        </p:nvPicPr>
        <p:blipFill>
          <a:blip r:embed="rId5"/>
          <a:srcRect/>
          <a:stretch>
            <a:fillRect/>
          </a:stretch>
        </p:blipFill>
        <p:spPr bwMode="auto">
          <a:xfrm>
            <a:off x="11277602" y="6324603"/>
            <a:ext cx="886884" cy="473075"/>
          </a:xfrm>
          <a:prstGeom prst="rect">
            <a:avLst/>
          </a:prstGeom>
          <a:noFill/>
          <a:ln w="9525">
            <a:noFill/>
            <a:miter lim="800000"/>
            <a:headEnd/>
            <a:tailEnd/>
          </a:ln>
        </p:spPr>
      </p:pic>
      <p:sp>
        <p:nvSpPr>
          <p:cNvPr id="12" name="Rectangle 2"/>
          <p:cNvSpPr>
            <a:spLocks noChangeArrowheads="1"/>
          </p:cNvSpPr>
          <p:nvPr userDrawn="1"/>
        </p:nvSpPr>
        <p:spPr bwMode="auto">
          <a:xfrm>
            <a:off x="757769" y="457200"/>
            <a:ext cx="10723033" cy="5892800"/>
          </a:xfrm>
          <a:prstGeom prst="rect">
            <a:avLst/>
          </a:prstGeom>
          <a:noFill/>
          <a:ln w="25400">
            <a:solidFill>
              <a:srgbClr val="FF8C00"/>
            </a:solidFill>
            <a:miter lim="800000"/>
            <a:headEnd/>
            <a:tailEnd/>
          </a:ln>
          <a:effectLst/>
        </p:spPr>
        <p:txBody>
          <a:bodyPr wrap="none" anchor="ctr"/>
          <a:lstStyle/>
          <a:p>
            <a:pPr>
              <a:defRPr/>
            </a:pPr>
            <a:endParaRPr lang="en-US" dirty="0">
              <a:latin typeface="Arial" pitchFamily="34" charset="0"/>
              <a:cs typeface="+mn-cs"/>
            </a:endParaRPr>
          </a:p>
        </p:txBody>
      </p:sp>
      <p:sp>
        <p:nvSpPr>
          <p:cNvPr id="13" name="Rectangle 3"/>
          <p:cNvSpPr>
            <a:spLocks noChangeArrowheads="1"/>
          </p:cNvSpPr>
          <p:nvPr userDrawn="1"/>
        </p:nvSpPr>
        <p:spPr bwMode="auto">
          <a:xfrm>
            <a:off x="656169" y="381000"/>
            <a:ext cx="10926233" cy="6045200"/>
          </a:xfrm>
          <a:prstGeom prst="rect">
            <a:avLst/>
          </a:prstGeom>
          <a:noFill/>
          <a:ln w="25400">
            <a:solidFill>
              <a:srgbClr val="000000"/>
            </a:solidFill>
            <a:miter lim="800000"/>
            <a:headEnd/>
            <a:tailEnd/>
          </a:ln>
        </p:spPr>
        <p:txBody>
          <a:bodyPr wrap="none" anchor="ctr"/>
          <a:lstStyle/>
          <a:p>
            <a:pPr>
              <a:defRPr/>
            </a:pPr>
            <a:endParaRPr lang="en-US">
              <a:latin typeface="Arial" pitchFamily="34" charset="0"/>
              <a:cs typeface="+mn-cs"/>
            </a:endParaRPr>
          </a:p>
        </p:txBody>
      </p:sp>
      <p:sp>
        <p:nvSpPr>
          <p:cNvPr id="15" name="Rectangle 8"/>
          <p:cNvSpPr>
            <a:spLocks noChangeArrowheads="1"/>
          </p:cNvSpPr>
          <p:nvPr userDrawn="1"/>
        </p:nvSpPr>
        <p:spPr bwMode="auto">
          <a:xfrm>
            <a:off x="2" y="76200"/>
            <a:ext cx="1930401" cy="673100"/>
          </a:xfrm>
          <a:prstGeom prst="rect">
            <a:avLst/>
          </a:prstGeom>
          <a:solidFill>
            <a:schemeClr val="tx1"/>
          </a:solidFill>
          <a:ln w="9525">
            <a:solidFill>
              <a:schemeClr val="tx1"/>
            </a:solidFill>
            <a:miter lim="800000"/>
            <a:headEnd/>
            <a:tailEnd/>
          </a:ln>
        </p:spPr>
        <p:txBody>
          <a:bodyPr wrap="none" anchor="ctr"/>
          <a:lstStyle/>
          <a:p>
            <a:pPr>
              <a:defRPr/>
            </a:pPr>
            <a:endParaRPr lang="en-US">
              <a:latin typeface="Arial" pitchFamily="34" charset="0"/>
              <a:cs typeface="+mn-cs"/>
            </a:endParaRPr>
          </a:p>
        </p:txBody>
      </p:sp>
      <p:sp>
        <p:nvSpPr>
          <p:cNvPr id="16" name="Text Box 9"/>
          <p:cNvSpPr txBox="1">
            <a:spLocks noChangeArrowheads="1"/>
          </p:cNvSpPr>
          <p:nvPr userDrawn="1"/>
        </p:nvSpPr>
        <p:spPr bwMode="auto">
          <a:xfrm>
            <a:off x="1009653" y="255590"/>
            <a:ext cx="920751" cy="231315"/>
          </a:xfrm>
          <a:prstGeom prst="rect">
            <a:avLst/>
          </a:prstGeom>
          <a:noFill/>
          <a:ln w="9525">
            <a:noFill/>
            <a:miter lim="800000"/>
            <a:headEnd/>
            <a:tailEnd/>
          </a:ln>
          <a:effectLst>
            <a:glow rad="63500">
              <a:srgbClr val="FF8C00">
                <a:alpha val="40000"/>
              </a:srgbClr>
            </a:glow>
          </a:effectLst>
        </p:spPr>
        <p:txBody>
          <a:bodyPr lIns="69056" tIns="34529" rIns="69056" bIns="34529">
            <a:spAutoFit/>
          </a:bodyPr>
          <a:lstStyle/>
          <a:p>
            <a:pPr eaLnBrk="0" hangingPunct="0">
              <a:defRPr/>
            </a:pPr>
            <a:r>
              <a:rPr kumimoji="1" lang="en-US" sz="1050" b="1" i="1" dirty="0">
                <a:solidFill>
                  <a:srgbClr val="A58629"/>
                </a:solidFill>
                <a:effectLst>
                  <a:glow rad="25400">
                    <a:srgbClr val="FF8C00">
                      <a:alpha val="40000"/>
                    </a:srgbClr>
                  </a:glow>
                  <a:outerShdw blurRad="38100" dist="38100" dir="2700000" algn="tl">
                    <a:srgbClr val="C0C0C0"/>
                  </a:outerShdw>
                </a:effectLst>
                <a:latin typeface="Times New Roman" pitchFamily="18" charset="0"/>
                <a:cs typeface="+mn-cs"/>
              </a:rPr>
              <a:t>HiPIC</a:t>
            </a:r>
          </a:p>
        </p:txBody>
      </p:sp>
      <p:sp>
        <p:nvSpPr>
          <p:cNvPr id="17" name="Rectangle 12"/>
          <p:cNvSpPr>
            <a:spLocks noChangeArrowheads="1"/>
          </p:cNvSpPr>
          <p:nvPr userDrawn="1"/>
        </p:nvSpPr>
        <p:spPr bwMode="auto">
          <a:xfrm>
            <a:off x="9567333" y="6070600"/>
            <a:ext cx="2624667" cy="787400"/>
          </a:xfrm>
          <a:prstGeom prst="rect">
            <a:avLst/>
          </a:prstGeom>
          <a:solidFill>
            <a:schemeClr val="tx1"/>
          </a:solidFill>
          <a:ln w="9525">
            <a:solidFill>
              <a:schemeClr val="tx1"/>
            </a:solidFill>
            <a:miter lim="800000"/>
            <a:headEnd/>
            <a:tailEnd/>
          </a:ln>
        </p:spPr>
        <p:txBody>
          <a:bodyPr wrap="none" anchor="ctr"/>
          <a:lstStyle/>
          <a:p>
            <a:pPr>
              <a:defRPr/>
            </a:pPr>
            <a:endParaRPr lang="en-US" dirty="0">
              <a:latin typeface="Arial" pitchFamily="34" charset="0"/>
              <a:cs typeface="+mn-cs"/>
            </a:endParaRPr>
          </a:p>
        </p:txBody>
      </p:sp>
      <p:sp>
        <p:nvSpPr>
          <p:cNvPr id="18" name="Text Box 14"/>
          <p:cNvSpPr txBox="1">
            <a:spLocks noChangeArrowheads="1"/>
          </p:cNvSpPr>
          <p:nvPr userDrawn="1"/>
        </p:nvSpPr>
        <p:spPr bwMode="auto">
          <a:xfrm>
            <a:off x="10566402" y="6260069"/>
            <a:ext cx="1420279" cy="369332"/>
          </a:xfrm>
          <a:prstGeom prst="rect">
            <a:avLst/>
          </a:prstGeom>
          <a:noFill/>
          <a:ln>
            <a:noFill/>
          </a:ln>
          <a:effectLst>
            <a:glow rad="228600">
              <a:schemeClr val="accent2">
                <a:satMod val="175000"/>
                <a:alpha val="40000"/>
              </a:schemeClr>
            </a:glow>
          </a:effectLst>
          <a:extLst/>
        </p:spPr>
        <p:txBody>
          <a:bodyPr wrap="square">
            <a:spAutoFit/>
          </a:bodyPr>
          <a:lstStyle>
            <a:lvl1pPr eaLnBrk="0" hangingPunct="0">
              <a:defRPr>
                <a:solidFill>
                  <a:schemeClr val="tx1"/>
                </a:solidFill>
                <a:latin typeface="Arial" charset="0"/>
                <a:ea typeface="Gulim" pitchFamily="34" charset="-127"/>
              </a:defRPr>
            </a:lvl1pPr>
            <a:lvl2pPr marL="742950" indent="-285750" eaLnBrk="0" hangingPunct="0">
              <a:defRPr>
                <a:solidFill>
                  <a:schemeClr val="tx1"/>
                </a:solidFill>
                <a:latin typeface="Arial" charset="0"/>
                <a:ea typeface="Gulim" pitchFamily="34" charset="-127"/>
              </a:defRPr>
            </a:lvl2pPr>
            <a:lvl3pPr marL="1143000" indent="-228600" eaLnBrk="0" hangingPunct="0">
              <a:defRPr>
                <a:solidFill>
                  <a:schemeClr val="tx1"/>
                </a:solidFill>
                <a:latin typeface="Arial" charset="0"/>
                <a:ea typeface="Gulim" pitchFamily="34" charset="-127"/>
              </a:defRPr>
            </a:lvl3pPr>
            <a:lvl4pPr marL="1600200" indent="-228600" eaLnBrk="0" hangingPunct="0">
              <a:defRPr>
                <a:solidFill>
                  <a:schemeClr val="tx1"/>
                </a:solidFill>
                <a:latin typeface="Arial" charset="0"/>
                <a:ea typeface="Gulim" pitchFamily="34" charset="-127"/>
              </a:defRPr>
            </a:lvl4pPr>
            <a:lvl5pPr marL="2057400" indent="-228600" eaLnBrk="0" hangingPunct="0">
              <a:defRPr>
                <a:solidFill>
                  <a:schemeClr val="tx1"/>
                </a:solidFill>
                <a:latin typeface="Arial" charset="0"/>
                <a:ea typeface="Gulim" pitchFamily="34" charset="-127"/>
              </a:defRPr>
            </a:lvl5pPr>
            <a:lvl6pPr marL="2514600" indent="-228600" eaLnBrk="0" fontAlgn="base" hangingPunct="0">
              <a:spcBef>
                <a:spcPct val="0"/>
              </a:spcBef>
              <a:spcAft>
                <a:spcPct val="0"/>
              </a:spcAft>
              <a:defRPr>
                <a:solidFill>
                  <a:schemeClr val="tx1"/>
                </a:solidFill>
                <a:latin typeface="Arial" charset="0"/>
                <a:ea typeface="Gulim" pitchFamily="34" charset="-127"/>
              </a:defRPr>
            </a:lvl6pPr>
            <a:lvl7pPr marL="2971800" indent="-228600" eaLnBrk="0" fontAlgn="base" hangingPunct="0">
              <a:spcBef>
                <a:spcPct val="0"/>
              </a:spcBef>
              <a:spcAft>
                <a:spcPct val="0"/>
              </a:spcAft>
              <a:defRPr>
                <a:solidFill>
                  <a:schemeClr val="tx1"/>
                </a:solidFill>
                <a:latin typeface="Arial" charset="0"/>
                <a:ea typeface="Gulim" pitchFamily="34" charset="-127"/>
              </a:defRPr>
            </a:lvl7pPr>
            <a:lvl8pPr marL="3429000" indent="-228600" eaLnBrk="0" fontAlgn="base" hangingPunct="0">
              <a:spcBef>
                <a:spcPct val="0"/>
              </a:spcBef>
              <a:spcAft>
                <a:spcPct val="0"/>
              </a:spcAft>
              <a:defRPr>
                <a:solidFill>
                  <a:schemeClr val="tx1"/>
                </a:solidFill>
                <a:latin typeface="Arial" charset="0"/>
                <a:ea typeface="Gulim" pitchFamily="34" charset="-127"/>
              </a:defRPr>
            </a:lvl8pPr>
            <a:lvl9pPr marL="3886200" indent="-228600" eaLnBrk="0" fontAlgn="base" hangingPunct="0">
              <a:spcBef>
                <a:spcPct val="0"/>
              </a:spcBef>
              <a:spcAft>
                <a:spcPct val="0"/>
              </a:spcAft>
              <a:defRPr>
                <a:solidFill>
                  <a:schemeClr val="tx1"/>
                </a:solidFill>
                <a:latin typeface="Arial" charset="0"/>
                <a:ea typeface="Gulim" pitchFamily="34" charset="-127"/>
              </a:defRPr>
            </a:lvl9pPr>
          </a:lstStyle>
          <a:p>
            <a:pPr>
              <a:defRPr/>
            </a:pPr>
            <a:r>
              <a:rPr kumimoji="1" lang="en-US" b="1" dirty="0">
                <a:solidFill>
                  <a:srgbClr val="A58629"/>
                </a:solidFill>
                <a:effectLst>
                  <a:glow rad="76200">
                    <a:srgbClr val="FF8C00">
                      <a:alpha val="40000"/>
                    </a:srgbClr>
                  </a:glow>
                </a:effectLst>
                <a:latin typeface="Times New Roman" pitchFamily="18" charset="0"/>
                <a:cs typeface="+mn-cs"/>
              </a:rPr>
              <a:t>CalStateLA</a:t>
            </a:r>
          </a:p>
        </p:txBody>
      </p:sp>
      <p:pic>
        <p:nvPicPr>
          <p:cNvPr id="19" name="Picture 18"/>
          <p:cNvPicPr>
            <a:picLocks noChangeAspect="1"/>
          </p:cNvPicPr>
          <p:nvPr userDrawn="1"/>
        </p:nvPicPr>
        <p:blipFill>
          <a:blip r:embed="rId6"/>
          <a:stretch>
            <a:fillRect/>
          </a:stretch>
        </p:blipFill>
        <p:spPr>
          <a:xfrm>
            <a:off x="9804145" y="6072291"/>
            <a:ext cx="688171" cy="771323"/>
          </a:xfrm>
          <a:prstGeom prst="rect">
            <a:avLst/>
          </a:prstGeom>
        </p:spPr>
      </p:pic>
      <p:pic>
        <p:nvPicPr>
          <p:cNvPr id="20" name="Picture 10" descr="oldSunBird"/>
          <p:cNvPicPr>
            <a:picLocks noChangeAspect="1" noChangeArrowheads="1"/>
          </p:cNvPicPr>
          <p:nvPr userDrawn="1"/>
        </p:nvPicPr>
        <p:blipFill>
          <a:blip r:embed="rId7">
            <a:clrChange>
              <a:clrFrom>
                <a:srgbClr val="FFFFFF"/>
              </a:clrFrom>
              <a:clrTo>
                <a:srgbClr val="FFFFFF">
                  <a:alpha val="0"/>
                </a:srgbClr>
              </a:clrTo>
            </a:clrChange>
          </a:blip>
          <a:srcRect/>
          <a:stretch>
            <a:fillRect/>
          </a:stretch>
        </p:blipFill>
        <p:spPr bwMode="auto">
          <a:xfrm>
            <a:off x="353489" y="38103"/>
            <a:ext cx="656163" cy="644525"/>
          </a:xfrm>
          <a:prstGeom prst="rect">
            <a:avLst/>
          </a:prstGeom>
          <a:noFill/>
          <a:ln w="9525">
            <a:noFill/>
            <a:miter lim="800000"/>
            <a:headEnd/>
            <a:tailEnd/>
          </a:ln>
          <a:effectLst>
            <a:glow rad="63500">
              <a:srgbClr val="FF8C00">
                <a:alpha val="40000"/>
              </a:srgbClr>
            </a:glow>
          </a:effectLst>
        </p:spPr>
      </p:pic>
      <p:sp>
        <p:nvSpPr>
          <p:cNvPr id="21" name="Rectangle 4"/>
          <p:cNvSpPr txBox="1">
            <a:spLocks noChangeArrowheads="1"/>
          </p:cNvSpPr>
          <p:nvPr userDrawn="1"/>
        </p:nvSpPr>
        <p:spPr>
          <a:xfrm>
            <a:off x="1320800" y="990600"/>
            <a:ext cx="9550400" cy="2209800"/>
          </a:xfrm>
          <a:prstGeom prst="rect">
            <a:avLst/>
          </a:prstGeom>
        </p:spPr>
        <p:txBody>
          <a:bodyPr/>
          <a:lstStyle>
            <a:lvl1pPr algn="ctr" rtl="0" eaLnBrk="0" fontAlgn="ctr" hangingPunct="0">
              <a:lnSpc>
                <a:spcPct val="85000"/>
              </a:lnSpc>
              <a:spcBef>
                <a:spcPct val="0"/>
              </a:spcBef>
              <a:spcAft>
                <a:spcPct val="0"/>
              </a:spcAft>
              <a:defRPr kumimoji="1" sz="3400" b="1">
                <a:solidFill>
                  <a:srgbClr val="996515"/>
                </a:solidFill>
                <a:latin typeface="Cambria" panose="02040503050406030204" pitchFamily="18" charset="0"/>
                <a:ea typeface="굴림" pitchFamily="34" charset="-127"/>
                <a:cs typeface="+mj-cs"/>
              </a:defRPr>
            </a:lvl1pPr>
            <a:lvl2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2pPr>
            <a:lvl3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3pPr>
            <a:lvl4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4pPr>
            <a:lvl5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5pPr>
            <a:lvl6pPr marL="4572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6pPr>
            <a:lvl7pPr marL="9144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7pPr>
            <a:lvl8pPr marL="13716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8pPr>
            <a:lvl9pPr marL="18288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9pPr>
          </a:lstStyle>
          <a:p>
            <a:endParaRPr lang="en-US" altLang="ko-KR" sz="2550" kern="0" dirty="0"/>
          </a:p>
        </p:txBody>
      </p:sp>
      <p:sp>
        <p:nvSpPr>
          <p:cNvPr id="22" name="Rectangle 5"/>
          <p:cNvSpPr txBox="1">
            <a:spLocks noChangeArrowheads="1"/>
          </p:cNvSpPr>
          <p:nvPr userDrawn="1"/>
        </p:nvSpPr>
        <p:spPr>
          <a:xfrm>
            <a:off x="1016000" y="3962400"/>
            <a:ext cx="10160000" cy="2209800"/>
          </a:xfrm>
          <a:prstGeom prst="rect">
            <a:avLst/>
          </a:prstGeom>
        </p:spPr>
        <p:txBody>
          <a:bodyPr anchor="b"/>
          <a:lstStyle>
            <a:lvl1pPr marL="0" indent="0" algn="ctr" rtl="0" eaLnBrk="0" fontAlgn="base" hangingPunct="0">
              <a:lnSpc>
                <a:spcPct val="110000"/>
              </a:lnSpc>
              <a:spcBef>
                <a:spcPts val="600"/>
              </a:spcBef>
              <a:spcAft>
                <a:spcPct val="0"/>
              </a:spcAft>
              <a:buClr>
                <a:srgbClr val="FF8C00"/>
              </a:buClr>
              <a:buFont typeface="Monotype Sorts" pitchFamily="2" charset="2"/>
              <a:buNone/>
              <a:defRPr kumimoji="1" sz="3400" b="1">
                <a:solidFill>
                  <a:srgbClr val="996515"/>
                </a:solidFill>
                <a:latin typeface="Cambria" panose="02040503050406030204" pitchFamily="18" charset="0"/>
                <a:ea typeface="굴림" pitchFamily="34" charset="-127"/>
                <a:cs typeface="+mn-cs"/>
              </a:defRPr>
            </a:lvl1pPr>
            <a:lvl2pPr marL="742950" indent="-285750" algn="l" rtl="0" eaLnBrk="0" fontAlgn="base" hangingPunct="0">
              <a:spcBef>
                <a:spcPct val="20000"/>
              </a:spcBef>
              <a:spcAft>
                <a:spcPct val="0"/>
              </a:spcAft>
              <a:buClr>
                <a:srgbClr val="FF8C00"/>
              </a:buClr>
              <a:buFont typeface="Wingdings" pitchFamily="2" charset="2"/>
              <a:buChar char="m"/>
              <a:defRPr kumimoji="1" sz="3000">
                <a:solidFill>
                  <a:srgbClr val="996515"/>
                </a:solidFill>
                <a:latin typeface="Cambria" panose="02040503050406030204" pitchFamily="18" charset="0"/>
                <a:ea typeface="굴림" pitchFamily="34" charset="-127"/>
                <a:cs typeface="+mn-cs"/>
              </a:defRPr>
            </a:lvl2pPr>
            <a:lvl3pPr marL="1143000" indent="-228600" algn="l" rtl="0" eaLnBrk="0" fontAlgn="base" hangingPunct="0">
              <a:spcBef>
                <a:spcPct val="20000"/>
              </a:spcBef>
              <a:spcAft>
                <a:spcPct val="0"/>
              </a:spcAft>
              <a:buClr>
                <a:srgbClr val="FF8C00"/>
              </a:buClr>
              <a:buChar char="–"/>
              <a:defRPr kumimoji="1" sz="2800">
                <a:solidFill>
                  <a:srgbClr val="996515"/>
                </a:solidFill>
                <a:latin typeface="Cambria" panose="02040503050406030204" pitchFamily="18" charset="0"/>
                <a:ea typeface="굴림" pitchFamily="34" charset="-127"/>
                <a:cs typeface="+mn-cs"/>
              </a:defRPr>
            </a:lvl3pPr>
            <a:lvl4pPr marL="1600200" indent="-228600" algn="l" rtl="0" eaLnBrk="0" fontAlgn="base" hangingPunct="0">
              <a:spcBef>
                <a:spcPct val="20000"/>
              </a:spcBef>
              <a:spcAft>
                <a:spcPct val="0"/>
              </a:spcAft>
              <a:buClr>
                <a:srgbClr val="FF8C00"/>
              </a:buClr>
              <a:buChar char="•"/>
              <a:defRPr kumimoji="1" sz="2600">
                <a:solidFill>
                  <a:srgbClr val="996515"/>
                </a:solidFill>
                <a:latin typeface="Cambria" panose="02040503050406030204" pitchFamily="18" charset="0"/>
                <a:ea typeface="굴림" pitchFamily="34" charset="-127"/>
                <a:cs typeface="+mn-cs"/>
              </a:defRPr>
            </a:lvl4pPr>
            <a:lvl5pPr marL="2057400" indent="-228600" algn="l" rtl="0" eaLnBrk="0" fontAlgn="base" hangingPunct="0">
              <a:spcBef>
                <a:spcPct val="20000"/>
              </a:spcBef>
              <a:spcAft>
                <a:spcPct val="0"/>
              </a:spcAft>
              <a:buClr>
                <a:srgbClr val="FF8C00"/>
              </a:buClr>
              <a:buChar char="–"/>
              <a:defRPr kumimoji="1" sz="2400">
                <a:solidFill>
                  <a:srgbClr val="996515"/>
                </a:solidFill>
                <a:latin typeface="Cambria" panose="02040503050406030204" pitchFamily="18" charset="0"/>
                <a:ea typeface="굴림" pitchFamily="34" charset="-127"/>
                <a:cs typeface="+mn-cs"/>
              </a:defRPr>
            </a:lvl5pPr>
            <a:lvl6pPr marL="25146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6pPr>
            <a:lvl7pPr marL="29718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7pPr>
            <a:lvl8pPr marL="34290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8pPr>
            <a:lvl9pPr marL="38862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9pPr>
          </a:lstStyle>
          <a:p>
            <a:endParaRPr lang="en-US" altLang="ko-KR" sz="2550" kern="0" dirty="0"/>
          </a:p>
        </p:txBody>
      </p:sp>
    </p:spTree>
    <p:extLst>
      <p:ext uri="{BB962C8B-B14F-4D97-AF65-F5344CB8AC3E}">
        <p14:creationId xmlns:p14="http://schemas.microsoft.com/office/powerpoint/2010/main" val="3590929505"/>
      </p:ext>
    </p:extLst>
  </p:cSld>
  <p:clrMap bg1="dk2" tx1="lt1" bg2="dk1" tx2="lt2" accent1="accent1" accent2="accent2" accent3="accent3" accent4="accent4" accent5="accent5" accent6="accent6" hlink="hlink" folHlink="folHlink"/>
  <p:sldLayoutIdLst>
    <p:sldLayoutId id="2147483687" r:id="rId1"/>
    <p:sldLayoutId id="2147483688" r:id="rId2"/>
    <p:sldLayoutId id="2147483689" r:id="rId3"/>
  </p:sldLayoutIdLst>
  <p:transition spd="med">
    <p:pull dir="rd"/>
  </p:transition>
  <p:txStyles>
    <p:titleStyle>
      <a:lvl1pPr algn="ctr" rtl="0" eaLnBrk="0" fontAlgn="ctr" hangingPunct="0">
        <a:lnSpc>
          <a:spcPct val="85000"/>
        </a:lnSpc>
        <a:spcBef>
          <a:spcPct val="0"/>
        </a:spcBef>
        <a:spcAft>
          <a:spcPct val="0"/>
        </a:spcAft>
        <a:defRPr kumimoji="1" sz="2550" b="1">
          <a:solidFill>
            <a:srgbClr val="996515"/>
          </a:solidFill>
          <a:latin typeface="Cambria" panose="02040503050406030204" pitchFamily="18" charset="0"/>
          <a:ea typeface="굴림" pitchFamily="34" charset="-127"/>
          <a:cs typeface="+mj-cs"/>
        </a:defRPr>
      </a:lvl1pPr>
      <a:lvl2pPr algn="ctr" rtl="0" eaLnBrk="0" fontAlgn="ctr" hangingPunct="0">
        <a:lnSpc>
          <a:spcPct val="85000"/>
        </a:lnSpc>
        <a:spcBef>
          <a:spcPct val="0"/>
        </a:spcBef>
        <a:spcAft>
          <a:spcPct val="0"/>
        </a:spcAft>
        <a:defRPr kumimoji="1" sz="2550" b="1">
          <a:solidFill>
            <a:srgbClr val="CC0000"/>
          </a:solidFill>
          <a:latin typeface="Arial" charset="0"/>
          <a:ea typeface="굴림" pitchFamily="34" charset="-127"/>
          <a:cs typeface="Arial" charset="0"/>
        </a:defRPr>
      </a:lvl2pPr>
      <a:lvl3pPr algn="ctr" rtl="0" eaLnBrk="0" fontAlgn="ctr" hangingPunct="0">
        <a:lnSpc>
          <a:spcPct val="85000"/>
        </a:lnSpc>
        <a:spcBef>
          <a:spcPct val="0"/>
        </a:spcBef>
        <a:spcAft>
          <a:spcPct val="0"/>
        </a:spcAft>
        <a:defRPr kumimoji="1" sz="2550" b="1">
          <a:solidFill>
            <a:srgbClr val="CC0000"/>
          </a:solidFill>
          <a:latin typeface="Arial" charset="0"/>
          <a:ea typeface="굴림" pitchFamily="34" charset="-127"/>
          <a:cs typeface="Arial" charset="0"/>
        </a:defRPr>
      </a:lvl3pPr>
      <a:lvl4pPr algn="ctr" rtl="0" eaLnBrk="0" fontAlgn="ctr" hangingPunct="0">
        <a:lnSpc>
          <a:spcPct val="85000"/>
        </a:lnSpc>
        <a:spcBef>
          <a:spcPct val="0"/>
        </a:spcBef>
        <a:spcAft>
          <a:spcPct val="0"/>
        </a:spcAft>
        <a:defRPr kumimoji="1" sz="2550" b="1">
          <a:solidFill>
            <a:srgbClr val="CC0000"/>
          </a:solidFill>
          <a:latin typeface="Arial" charset="0"/>
          <a:ea typeface="굴림" pitchFamily="34" charset="-127"/>
          <a:cs typeface="Arial" charset="0"/>
        </a:defRPr>
      </a:lvl4pPr>
      <a:lvl5pPr algn="ctr" rtl="0" eaLnBrk="0" fontAlgn="ctr" hangingPunct="0">
        <a:lnSpc>
          <a:spcPct val="85000"/>
        </a:lnSpc>
        <a:spcBef>
          <a:spcPct val="0"/>
        </a:spcBef>
        <a:spcAft>
          <a:spcPct val="0"/>
        </a:spcAft>
        <a:defRPr kumimoji="1" sz="2550" b="1">
          <a:solidFill>
            <a:srgbClr val="CC0000"/>
          </a:solidFill>
          <a:latin typeface="Arial" charset="0"/>
          <a:ea typeface="굴림" pitchFamily="34" charset="-127"/>
          <a:cs typeface="Arial" charset="0"/>
        </a:defRPr>
      </a:lvl5pPr>
      <a:lvl6pPr marL="342900" algn="ctr" rtl="0" fontAlgn="ctr">
        <a:lnSpc>
          <a:spcPct val="85000"/>
        </a:lnSpc>
        <a:spcBef>
          <a:spcPct val="0"/>
        </a:spcBef>
        <a:spcAft>
          <a:spcPct val="0"/>
        </a:spcAft>
        <a:defRPr kumimoji="1" sz="2550" b="1">
          <a:solidFill>
            <a:srgbClr val="CC0000"/>
          </a:solidFill>
          <a:latin typeface="Arial" charset="0"/>
          <a:ea typeface="굴림" pitchFamily="34" charset="-127"/>
          <a:cs typeface="Arial" charset="0"/>
        </a:defRPr>
      </a:lvl6pPr>
      <a:lvl7pPr marL="685800" algn="ctr" rtl="0" fontAlgn="ctr">
        <a:lnSpc>
          <a:spcPct val="85000"/>
        </a:lnSpc>
        <a:spcBef>
          <a:spcPct val="0"/>
        </a:spcBef>
        <a:spcAft>
          <a:spcPct val="0"/>
        </a:spcAft>
        <a:defRPr kumimoji="1" sz="2550" b="1">
          <a:solidFill>
            <a:srgbClr val="CC0000"/>
          </a:solidFill>
          <a:latin typeface="Arial" charset="0"/>
          <a:ea typeface="굴림" pitchFamily="34" charset="-127"/>
          <a:cs typeface="Arial" charset="0"/>
        </a:defRPr>
      </a:lvl7pPr>
      <a:lvl8pPr marL="1028700" algn="ctr" rtl="0" fontAlgn="ctr">
        <a:lnSpc>
          <a:spcPct val="85000"/>
        </a:lnSpc>
        <a:spcBef>
          <a:spcPct val="0"/>
        </a:spcBef>
        <a:spcAft>
          <a:spcPct val="0"/>
        </a:spcAft>
        <a:defRPr kumimoji="1" sz="2550" b="1">
          <a:solidFill>
            <a:srgbClr val="CC0000"/>
          </a:solidFill>
          <a:latin typeface="Arial" charset="0"/>
          <a:ea typeface="굴림" pitchFamily="34" charset="-127"/>
          <a:cs typeface="Arial" charset="0"/>
        </a:defRPr>
      </a:lvl8pPr>
      <a:lvl9pPr marL="1371600" algn="ctr" rtl="0" fontAlgn="ctr">
        <a:lnSpc>
          <a:spcPct val="85000"/>
        </a:lnSpc>
        <a:spcBef>
          <a:spcPct val="0"/>
        </a:spcBef>
        <a:spcAft>
          <a:spcPct val="0"/>
        </a:spcAft>
        <a:defRPr kumimoji="1" sz="2550" b="1">
          <a:solidFill>
            <a:srgbClr val="CC0000"/>
          </a:solidFill>
          <a:latin typeface="Arial" charset="0"/>
          <a:ea typeface="굴림" pitchFamily="34" charset="-127"/>
          <a:cs typeface="Arial" charset="0"/>
        </a:defRPr>
      </a:lvl9pPr>
    </p:titleStyle>
    <p:bodyStyle>
      <a:lvl1pPr marL="257175" indent="-257175" algn="l" rtl="0" eaLnBrk="0" fontAlgn="base" hangingPunct="0">
        <a:lnSpc>
          <a:spcPct val="110000"/>
        </a:lnSpc>
        <a:spcBef>
          <a:spcPts val="450"/>
        </a:spcBef>
        <a:spcAft>
          <a:spcPct val="0"/>
        </a:spcAft>
        <a:buClr>
          <a:srgbClr val="FF8C00"/>
        </a:buClr>
        <a:buFont typeface="Wingdings" pitchFamily="2" charset="2"/>
        <a:buChar char="q"/>
        <a:defRPr kumimoji="1" sz="2550" b="1">
          <a:solidFill>
            <a:srgbClr val="996515"/>
          </a:solidFill>
          <a:latin typeface="Cambria" panose="02040503050406030204" pitchFamily="18" charset="0"/>
          <a:ea typeface="굴림" pitchFamily="34" charset="-127"/>
          <a:cs typeface="+mn-cs"/>
        </a:defRPr>
      </a:lvl1pPr>
      <a:lvl2pPr marL="557213" indent="-214313" algn="l" rtl="0" eaLnBrk="0" fontAlgn="base" hangingPunct="0">
        <a:spcBef>
          <a:spcPct val="20000"/>
        </a:spcBef>
        <a:spcAft>
          <a:spcPct val="0"/>
        </a:spcAft>
        <a:buClr>
          <a:srgbClr val="FF8C00"/>
        </a:buClr>
        <a:buFont typeface="Wingdings" pitchFamily="2" charset="2"/>
        <a:buChar char="m"/>
        <a:defRPr kumimoji="1" sz="2250">
          <a:solidFill>
            <a:srgbClr val="996515"/>
          </a:solidFill>
          <a:latin typeface="Cambria" panose="02040503050406030204" pitchFamily="18" charset="0"/>
          <a:ea typeface="굴림" pitchFamily="34" charset="-127"/>
          <a:cs typeface="+mn-cs"/>
        </a:defRPr>
      </a:lvl2pPr>
      <a:lvl3pPr marL="857250" indent="-171450" algn="l" rtl="0" eaLnBrk="0" fontAlgn="base" hangingPunct="0">
        <a:spcBef>
          <a:spcPct val="20000"/>
        </a:spcBef>
        <a:spcAft>
          <a:spcPct val="0"/>
        </a:spcAft>
        <a:buClr>
          <a:srgbClr val="FF8C00"/>
        </a:buClr>
        <a:buChar char="–"/>
        <a:defRPr kumimoji="1" sz="2100">
          <a:solidFill>
            <a:srgbClr val="996515"/>
          </a:solidFill>
          <a:latin typeface="Cambria" panose="02040503050406030204" pitchFamily="18" charset="0"/>
          <a:ea typeface="굴림" pitchFamily="34" charset="-127"/>
          <a:cs typeface="+mn-cs"/>
        </a:defRPr>
      </a:lvl3pPr>
      <a:lvl4pPr marL="1200150" indent="-171450" algn="l" rtl="0" eaLnBrk="0" fontAlgn="base" hangingPunct="0">
        <a:spcBef>
          <a:spcPct val="20000"/>
        </a:spcBef>
        <a:spcAft>
          <a:spcPct val="0"/>
        </a:spcAft>
        <a:buClr>
          <a:srgbClr val="FF8C00"/>
        </a:buClr>
        <a:buChar char="•"/>
        <a:defRPr kumimoji="1" sz="1950">
          <a:solidFill>
            <a:srgbClr val="996515"/>
          </a:solidFill>
          <a:latin typeface="Cambria" panose="02040503050406030204" pitchFamily="18" charset="0"/>
          <a:ea typeface="굴림" pitchFamily="34" charset="-127"/>
          <a:cs typeface="+mn-cs"/>
        </a:defRPr>
      </a:lvl4pPr>
      <a:lvl5pPr marL="1543050" indent="-171450" algn="l" rtl="0" eaLnBrk="0" fontAlgn="base" hangingPunct="0">
        <a:spcBef>
          <a:spcPct val="20000"/>
        </a:spcBef>
        <a:spcAft>
          <a:spcPct val="0"/>
        </a:spcAft>
        <a:buClr>
          <a:srgbClr val="FF8C00"/>
        </a:buClr>
        <a:buChar char="–"/>
        <a:defRPr kumimoji="1" sz="1800">
          <a:solidFill>
            <a:srgbClr val="996515"/>
          </a:solidFill>
          <a:latin typeface="Cambria" panose="02040503050406030204" pitchFamily="18" charset="0"/>
          <a:ea typeface="굴림" pitchFamily="34" charset="-127"/>
          <a:cs typeface="+mn-cs"/>
        </a:defRPr>
      </a:lvl5pPr>
      <a:lvl6pPr marL="1885950" indent="-171450" algn="l" rtl="0" fontAlgn="base">
        <a:spcBef>
          <a:spcPct val="20000"/>
        </a:spcBef>
        <a:spcAft>
          <a:spcPct val="0"/>
        </a:spcAft>
        <a:buClr>
          <a:srgbClr val="FF9900"/>
        </a:buClr>
        <a:buChar char="–"/>
        <a:defRPr kumimoji="1" sz="1800">
          <a:solidFill>
            <a:srgbClr val="CC0000"/>
          </a:solidFill>
          <a:latin typeface="+mn-lt"/>
          <a:ea typeface="+mn-ea"/>
          <a:cs typeface="+mn-cs"/>
        </a:defRPr>
      </a:lvl6pPr>
      <a:lvl7pPr marL="2228850" indent="-171450" algn="l" rtl="0" fontAlgn="base">
        <a:spcBef>
          <a:spcPct val="20000"/>
        </a:spcBef>
        <a:spcAft>
          <a:spcPct val="0"/>
        </a:spcAft>
        <a:buClr>
          <a:srgbClr val="FF9900"/>
        </a:buClr>
        <a:buChar char="–"/>
        <a:defRPr kumimoji="1" sz="1800">
          <a:solidFill>
            <a:srgbClr val="CC0000"/>
          </a:solidFill>
          <a:latin typeface="+mn-lt"/>
          <a:ea typeface="+mn-ea"/>
          <a:cs typeface="+mn-cs"/>
        </a:defRPr>
      </a:lvl7pPr>
      <a:lvl8pPr marL="2571750" indent="-171450" algn="l" rtl="0" fontAlgn="base">
        <a:spcBef>
          <a:spcPct val="20000"/>
        </a:spcBef>
        <a:spcAft>
          <a:spcPct val="0"/>
        </a:spcAft>
        <a:buClr>
          <a:srgbClr val="FF9900"/>
        </a:buClr>
        <a:buChar char="–"/>
        <a:defRPr kumimoji="1" sz="1800">
          <a:solidFill>
            <a:srgbClr val="CC0000"/>
          </a:solidFill>
          <a:latin typeface="+mn-lt"/>
          <a:ea typeface="+mn-ea"/>
          <a:cs typeface="+mn-cs"/>
        </a:defRPr>
      </a:lvl8pPr>
      <a:lvl9pPr marL="2914650" indent="-171450" algn="l" rtl="0" fontAlgn="base">
        <a:spcBef>
          <a:spcPct val="20000"/>
        </a:spcBef>
        <a:spcAft>
          <a:spcPct val="0"/>
        </a:spcAft>
        <a:buClr>
          <a:srgbClr val="FF9900"/>
        </a:buClr>
        <a:buChar char="–"/>
        <a:defRPr kumimoji="1" sz="1800">
          <a:solidFill>
            <a:srgbClr val="CC0000"/>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bwMode="auto">
          <a:xfrm>
            <a:off x="1524000" y="111570"/>
            <a:ext cx="8839200" cy="193231"/>
          </a:xfrm>
          <a:prstGeom prst="rect">
            <a:avLst/>
          </a:prstGeom>
          <a:noFill/>
          <a:ln w="9525">
            <a:noFill/>
            <a:miter lim="800000"/>
            <a:headEnd/>
            <a:tailEnd/>
          </a:ln>
        </p:spPr>
        <p:txBody>
          <a:bodyPr vert="horz" wrap="square" lIns="92075" tIns="46038" rIns="92075" bIns="46038" numCol="1" anchor="ctr" anchorCtr="0" compatLnSpc="1">
            <a:prstTxWarp prst="textNoShape">
              <a:avLst/>
            </a:prstTxWarp>
          </a:bodyPr>
          <a:lstStyle/>
          <a:p>
            <a:pPr lvl="0"/>
            <a:r>
              <a:rPr lang="en-US" altLang="ko-KR" dirty="0"/>
              <a:t>Click to edit Master title style</a:t>
            </a:r>
          </a:p>
        </p:txBody>
      </p:sp>
      <p:sp>
        <p:nvSpPr>
          <p:cNvPr id="39947" name="Rectangle 11"/>
          <p:cNvSpPr>
            <a:spLocks noGrp="1" noChangeArrowheads="1"/>
          </p:cNvSpPr>
          <p:nvPr>
            <p:ph type="ftr" sz="quarter" idx="3"/>
          </p:nvPr>
        </p:nvSpPr>
        <p:spPr bwMode="auto">
          <a:xfrm>
            <a:off x="6604001" y="0"/>
            <a:ext cx="5187951" cy="338138"/>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eaLnBrk="0" hangingPunct="0">
              <a:defRPr kumimoji="1" sz="1400" b="1" u="sng">
                <a:solidFill>
                  <a:srgbClr val="A0522D"/>
                </a:solidFill>
                <a:latin typeface="Arial" charset="0"/>
                <a:cs typeface="+mn-cs"/>
              </a:defRPr>
            </a:lvl1pPr>
          </a:lstStyle>
          <a:p>
            <a:pPr>
              <a:defRPr/>
            </a:pPr>
            <a:endParaRPr lang="en-US" altLang="ko-KR" dirty="0"/>
          </a:p>
        </p:txBody>
      </p:sp>
      <p:sp>
        <p:nvSpPr>
          <p:cNvPr id="1038" name="Text Box 16"/>
          <p:cNvSpPr txBox="1">
            <a:spLocks noChangeArrowheads="1"/>
          </p:cNvSpPr>
          <p:nvPr/>
        </p:nvSpPr>
        <p:spPr bwMode="auto">
          <a:xfrm>
            <a:off x="9956800" y="6356350"/>
            <a:ext cx="1422400" cy="400050"/>
          </a:xfrm>
          <a:prstGeom prst="rect">
            <a:avLst/>
          </a:prstGeom>
          <a:noFill/>
          <a:ln>
            <a:noFill/>
          </a:ln>
          <a:extLst/>
        </p:spPr>
        <p:txBody>
          <a:bodyPr>
            <a:spAutoFit/>
          </a:bodyPr>
          <a:lstStyle>
            <a:lvl1pPr eaLnBrk="0" hangingPunct="0">
              <a:defRPr>
                <a:solidFill>
                  <a:schemeClr val="tx1"/>
                </a:solidFill>
                <a:latin typeface="Arial" charset="0"/>
                <a:ea typeface="Gulim" pitchFamily="34" charset="-127"/>
              </a:defRPr>
            </a:lvl1pPr>
            <a:lvl2pPr marL="742950" indent="-285750" eaLnBrk="0" hangingPunct="0">
              <a:defRPr>
                <a:solidFill>
                  <a:schemeClr val="tx1"/>
                </a:solidFill>
                <a:latin typeface="Arial" charset="0"/>
                <a:ea typeface="Gulim" pitchFamily="34" charset="-127"/>
              </a:defRPr>
            </a:lvl2pPr>
            <a:lvl3pPr marL="1143000" indent="-228600" eaLnBrk="0" hangingPunct="0">
              <a:defRPr>
                <a:solidFill>
                  <a:schemeClr val="tx1"/>
                </a:solidFill>
                <a:latin typeface="Arial" charset="0"/>
                <a:ea typeface="Gulim" pitchFamily="34" charset="-127"/>
              </a:defRPr>
            </a:lvl3pPr>
            <a:lvl4pPr marL="1600200" indent="-228600" eaLnBrk="0" hangingPunct="0">
              <a:defRPr>
                <a:solidFill>
                  <a:schemeClr val="tx1"/>
                </a:solidFill>
                <a:latin typeface="Arial" charset="0"/>
                <a:ea typeface="Gulim" pitchFamily="34" charset="-127"/>
              </a:defRPr>
            </a:lvl4pPr>
            <a:lvl5pPr marL="2057400" indent="-228600" eaLnBrk="0" hangingPunct="0">
              <a:defRPr>
                <a:solidFill>
                  <a:schemeClr val="tx1"/>
                </a:solidFill>
                <a:latin typeface="Arial" charset="0"/>
                <a:ea typeface="Gulim" pitchFamily="34" charset="-127"/>
              </a:defRPr>
            </a:lvl5pPr>
            <a:lvl6pPr marL="2514600" indent="-228600" eaLnBrk="0" fontAlgn="base" hangingPunct="0">
              <a:spcBef>
                <a:spcPct val="0"/>
              </a:spcBef>
              <a:spcAft>
                <a:spcPct val="0"/>
              </a:spcAft>
              <a:defRPr>
                <a:solidFill>
                  <a:schemeClr val="tx1"/>
                </a:solidFill>
                <a:latin typeface="Arial" charset="0"/>
                <a:ea typeface="Gulim" pitchFamily="34" charset="-127"/>
              </a:defRPr>
            </a:lvl6pPr>
            <a:lvl7pPr marL="2971800" indent="-228600" eaLnBrk="0" fontAlgn="base" hangingPunct="0">
              <a:spcBef>
                <a:spcPct val="0"/>
              </a:spcBef>
              <a:spcAft>
                <a:spcPct val="0"/>
              </a:spcAft>
              <a:defRPr>
                <a:solidFill>
                  <a:schemeClr val="tx1"/>
                </a:solidFill>
                <a:latin typeface="Arial" charset="0"/>
                <a:ea typeface="Gulim" pitchFamily="34" charset="-127"/>
              </a:defRPr>
            </a:lvl7pPr>
            <a:lvl8pPr marL="3429000" indent="-228600" eaLnBrk="0" fontAlgn="base" hangingPunct="0">
              <a:spcBef>
                <a:spcPct val="0"/>
              </a:spcBef>
              <a:spcAft>
                <a:spcPct val="0"/>
              </a:spcAft>
              <a:defRPr>
                <a:solidFill>
                  <a:schemeClr val="tx1"/>
                </a:solidFill>
                <a:latin typeface="Arial" charset="0"/>
                <a:ea typeface="Gulim" pitchFamily="34" charset="-127"/>
              </a:defRPr>
            </a:lvl8pPr>
            <a:lvl9pPr marL="3886200" indent="-228600" eaLnBrk="0" fontAlgn="base" hangingPunct="0">
              <a:spcBef>
                <a:spcPct val="0"/>
              </a:spcBef>
              <a:spcAft>
                <a:spcPct val="0"/>
              </a:spcAft>
              <a:defRPr>
                <a:solidFill>
                  <a:schemeClr val="tx1"/>
                </a:solidFill>
                <a:latin typeface="Arial" charset="0"/>
                <a:ea typeface="Gulim" pitchFamily="34" charset="-127"/>
              </a:defRPr>
            </a:lvl9pPr>
          </a:lstStyle>
          <a:p>
            <a:pPr>
              <a:defRPr/>
            </a:pPr>
            <a:r>
              <a:rPr kumimoji="1" lang="en-US" sz="2000" b="1" dirty="0">
                <a:ln>
                  <a:noFill/>
                </a:ln>
                <a:solidFill>
                  <a:srgbClr val="FF8C00"/>
                </a:solidFill>
                <a:effectLst/>
                <a:latin typeface="Times New Roman" pitchFamily="18" charset="0"/>
                <a:cs typeface="+mn-cs"/>
              </a:rPr>
              <a:t>CSULA</a:t>
            </a:r>
          </a:p>
        </p:txBody>
      </p:sp>
      <p:pic>
        <p:nvPicPr>
          <p:cNvPr id="1034" name="그림 10"/>
          <p:cNvPicPr>
            <a:picLocks noChangeAspect="1"/>
          </p:cNvPicPr>
          <p:nvPr userDrawn="1"/>
        </p:nvPicPr>
        <p:blipFill>
          <a:blip r:embed="rId5"/>
          <a:srcRect/>
          <a:stretch>
            <a:fillRect/>
          </a:stretch>
        </p:blipFill>
        <p:spPr bwMode="auto">
          <a:xfrm>
            <a:off x="11277601" y="6324601"/>
            <a:ext cx="886884" cy="473075"/>
          </a:xfrm>
          <a:prstGeom prst="rect">
            <a:avLst/>
          </a:prstGeom>
          <a:noFill/>
          <a:ln w="9525">
            <a:noFill/>
            <a:miter lim="800000"/>
            <a:headEnd/>
            <a:tailEnd/>
          </a:ln>
        </p:spPr>
      </p:pic>
      <p:sp>
        <p:nvSpPr>
          <p:cNvPr id="12" name="Rectangle 2"/>
          <p:cNvSpPr>
            <a:spLocks noChangeArrowheads="1"/>
          </p:cNvSpPr>
          <p:nvPr userDrawn="1"/>
        </p:nvSpPr>
        <p:spPr bwMode="auto">
          <a:xfrm>
            <a:off x="757768" y="457200"/>
            <a:ext cx="10723033" cy="5892800"/>
          </a:xfrm>
          <a:prstGeom prst="rect">
            <a:avLst/>
          </a:prstGeom>
          <a:noFill/>
          <a:ln w="25400">
            <a:solidFill>
              <a:srgbClr val="FF8C00"/>
            </a:solidFill>
            <a:miter lim="800000"/>
            <a:headEnd/>
            <a:tailEnd/>
          </a:ln>
          <a:effectLst/>
        </p:spPr>
        <p:txBody>
          <a:bodyPr wrap="none" anchor="ctr"/>
          <a:lstStyle/>
          <a:p>
            <a:pPr>
              <a:defRPr/>
            </a:pPr>
            <a:endParaRPr lang="en-US" dirty="0">
              <a:latin typeface="Arial" pitchFamily="34" charset="0"/>
              <a:cs typeface="+mn-cs"/>
            </a:endParaRPr>
          </a:p>
        </p:txBody>
      </p:sp>
      <p:sp>
        <p:nvSpPr>
          <p:cNvPr id="13" name="Rectangle 3"/>
          <p:cNvSpPr>
            <a:spLocks noChangeArrowheads="1"/>
          </p:cNvSpPr>
          <p:nvPr userDrawn="1"/>
        </p:nvSpPr>
        <p:spPr bwMode="auto">
          <a:xfrm>
            <a:off x="656168" y="381000"/>
            <a:ext cx="10926233" cy="6045200"/>
          </a:xfrm>
          <a:prstGeom prst="rect">
            <a:avLst/>
          </a:prstGeom>
          <a:noFill/>
          <a:ln w="25400">
            <a:solidFill>
              <a:srgbClr val="000000"/>
            </a:solidFill>
            <a:miter lim="800000"/>
            <a:headEnd/>
            <a:tailEnd/>
          </a:ln>
        </p:spPr>
        <p:txBody>
          <a:bodyPr wrap="none" anchor="ctr"/>
          <a:lstStyle/>
          <a:p>
            <a:pPr>
              <a:defRPr/>
            </a:pPr>
            <a:endParaRPr lang="en-US">
              <a:latin typeface="Arial" pitchFamily="34" charset="0"/>
              <a:cs typeface="+mn-cs"/>
            </a:endParaRPr>
          </a:p>
        </p:txBody>
      </p:sp>
      <p:sp>
        <p:nvSpPr>
          <p:cNvPr id="15" name="Rectangle 8"/>
          <p:cNvSpPr>
            <a:spLocks noChangeArrowheads="1"/>
          </p:cNvSpPr>
          <p:nvPr userDrawn="1"/>
        </p:nvSpPr>
        <p:spPr bwMode="auto">
          <a:xfrm>
            <a:off x="1" y="76200"/>
            <a:ext cx="1930401" cy="673100"/>
          </a:xfrm>
          <a:prstGeom prst="rect">
            <a:avLst/>
          </a:prstGeom>
          <a:solidFill>
            <a:schemeClr val="tx1"/>
          </a:solidFill>
          <a:ln w="9525">
            <a:solidFill>
              <a:schemeClr val="tx1"/>
            </a:solidFill>
            <a:miter lim="800000"/>
            <a:headEnd/>
            <a:tailEnd/>
          </a:ln>
        </p:spPr>
        <p:txBody>
          <a:bodyPr wrap="none" anchor="ctr"/>
          <a:lstStyle/>
          <a:p>
            <a:pPr>
              <a:defRPr/>
            </a:pPr>
            <a:endParaRPr lang="en-US">
              <a:latin typeface="Arial" pitchFamily="34" charset="0"/>
              <a:cs typeface="+mn-cs"/>
            </a:endParaRPr>
          </a:p>
        </p:txBody>
      </p:sp>
      <p:sp>
        <p:nvSpPr>
          <p:cNvPr id="16" name="Text Box 9"/>
          <p:cNvSpPr txBox="1">
            <a:spLocks noChangeArrowheads="1"/>
          </p:cNvSpPr>
          <p:nvPr userDrawn="1"/>
        </p:nvSpPr>
        <p:spPr bwMode="auto">
          <a:xfrm>
            <a:off x="1009651" y="255589"/>
            <a:ext cx="920751" cy="307975"/>
          </a:xfrm>
          <a:prstGeom prst="rect">
            <a:avLst/>
          </a:prstGeom>
          <a:noFill/>
          <a:ln w="9525">
            <a:noFill/>
            <a:miter lim="800000"/>
            <a:headEnd/>
            <a:tailEnd/>
          </a:ln>
          <a:effectLst>
            <a:glow rad="63500">
              <a:srgbClr val="FF8C00">
                <a:alpha val="40000"/>
              </a:srgbClr>
            </a:glow>
          </a:effectLst>
        </p:spPr>
        <p:txBody>
          <a:bodyPr lIns="92075" tIns="46038" rIns="92075" bIns="46038">
            <a:spAutoFit/>
          </a:bodyPr>
          <a:lstStyle/>
          <a:p>
            <a:pPr eaLnBrk="0" hangingPunct="0">
              <a:defRPr/>
            </a:pPr>
            <a:r>
              <a:rPr kumimoji="1" lang="en-US" sz="1400" b="1" i="1" dirty="0">
                <a:solidFill>
                  <a:srgbClr val="A58629"/>
                </a:solidFill>
                <a:effectLst>
                  <a:glow rad="25400">
                    <a:srgbClr val="FF8C00">
                      <a:alpha val="40000"/>
                    </a:srgbClr>
                  </a:glow>
                  <a:outerShdw blurRad="38100" dist="38100" dir="2700000" algn="tl">
                    <a:srgbClr val="C0C0C0"/>
                  </a:outerShdw>
                </a:effectLst>
                <a:latin typeface="Times New Roman" pitchFamily="18" charset="0"/>
                <a:cs typeface="+mn-cs"/>
              </a:rPr>
              <a:t>HiPIC</a:t>
            </a:r>
          </a:p>
        </p:txBody>
      </p:sp>
      <p:sp>
        <p:nvSpPr>
          <p:cNvPr id="17" name="Rectangle 12"/>
          <p:cNvSpPr>
            <a:spLocks noChangeArrowheads="1"/>
          </p:cNvSpPr>
          <p:nvPr userDrawn="1"/>
        </p:nvSpPr>
        <p:spPr bwMode="auto">
          <a:xfrm>
            <a:off x="9567333" y="6070600"/>
            <a:ext cx="2624667" cy="787400"/>
          </a:xfrm>
          <a:prstGeom prst="rect">
            <a:avLst/>
          </a:prstGeom>
          <a:solidFill>
            <a:schemeClr val="tx1"/>
          </a:solidFill>
          <a:ln w="9525">
            <a:solidFill>
              <a:schemeClr val="tx1"/>
            </a:solidFill>
            <a:miter lim="800000"/>
            <a:headEnd/>
            <a:tailEnd/>
          </a:ln>
        </p:spPr>
        <p:txBody>
          <a:bodyPr wrap="none" anchor="ctr"/>
          <a:lstStyle/>
          <a:p>
            <a:pPr>
              <a:defRPr/>
            </a:pPr>
            <a:endParaRPr lang="en-US" dirty="0">
              <a:latin typeface="Arial" pitchFamily="34" charset="0"/>
              <a:cs typeface="+mn-cs"/>
            </a:endParaRPr>
          </a:p>
        </p:txBody>
      </p:sp>
      <p:sp>
        <p:nvSpPr>
          <p:cNvPr id="18" name="Text Box 14"/>
          <p:cNvSpPr txBox="1">
            <a:spLocks noChangeArrowheads="1"/>
          </p:cNvSpPr>
          <p:nvPr userDrawn="1"/>
        </p:nvSpPr>
        <p:spPr bwMode="auto">
          <a:xfrm>
            <a:off x="10566401" y="6260068"/>
            <a:ext cx="1420279" cy="369332"/>
          </a:xfrm>
          <a:prstGeom prst="rect">
            <a:avLst/>
          </a:prstGeom>
          <a:noFill/>
          <a:ln>
            <a:noFill/>
          </a:ln>
          <a:effectLst>
            <a:glow rad="228600">
              <a:schemeClr val="accent2">
                <a:satMod val="175000"/>
                <a:alpha val="40000"/>
              </a:schemeClr>
            </a:glow>
          </a:effectLst>
          <a:extLst/>
        </p:spPr>
        <p:txBody>
          <a:bodyPr wrap="square">
            <a:spAutoFit/>
          </a:bodyPr>
          <a:lstStyle>
            <a:lvl1pPr eaLnBrk="0" hangingPunct="0">
              <a:defRPr>
                <a:solidFill>
                  <a:schemeClr val="tx1"/>
                </a:solidFill>
                <a:latin typeface="Arial" charset="0"/>
                <a:ea typeface="Gulim" pitchFamily="34" charset="-127"/>
              </a:defRPr>
            </a:lvl1pPr>
            <a:lvl2pPr marL="742950" indent="-285750" eaLnBrk="0" hangingPunct="0">
              <a:defRPr>
                <a:solidFill>
                  <a:schemeClr val="tx1"/>
                </a:solidFill>
                <a:latin typeface="Arial" charset="0"/>
                <a:ea typeface="Gulim" pitchFamily="34" charset="-127"/>
              </a:defRPr>
            </a:lvl2pPr>
            <a:lvl3pPr marL="1143000" indent="-228600" eaLnBrk="0" hangingPunct="0">
              <a:defRPr>
                <a:solidFill>
                  <a:schemeClr val="tx1"/>
                </a:solidFill>
                <a:latin typeface="Arial" charset="0"/>
                <a:ea typeface="Gulim" pitchFamily="34" charset="-127"/>
              </a:defRPr>
            </a:lvl3pPr>
            <a:lvl4pPr marL="1600200" indent="-228600" eaLnBrk="0" hangingPunct="0">
              <a:defRPr>
                <a:solidFill>
                  <a:schemeClr val="tx1"/>
                </a:solidFill>
                <a:latin typeface="Arial" charset="0"/>
                <a:ea typeface="Gulim" pitchFamily="34" charset="-127"/>
              </a:defRPr>
            </a:lvl4pPr>
            <a:lvl5pPr marL="2057400" indent="-228600" eaLnBrk="0" hangingPunct="0">
              <a:defRPr>
                <a:solidFill>
                  <a:schemeClr val="tx1"/>
                </a:solidFill>
                <a:latin typeface="Arial" charset="0"/>
                <a:ea typeface="Gulim" pitchFamily="34" charset="-127"/>
              </a:defRPr>
            </a:lvl5pPr>
            <a:lvl6pPr marL="2514600" indent="-228600" eaLnBrk="0" fontAlgn="base" hangingPunct="0">
              <a:spcBef>
                <a:spcPct val="0"/>
              </a:spcBef>
              <a:spcAft>
                <a:spcPct val="0"/>
              </a:spcAft>
              <a:defRPr>
                <a:solidFill>
                  <a:schemeClr val="tx1"/>
                </a:solidFill>
                <a:latin typeface="Arial" charset="0"/>
                <a:ea typeface="Gulim" pitchFamily="34" charset="-127"/>
              </a:defRPr>
            </a:lvl6pPr>
            <a:lvl7pPr marL="2971800" indent="-228600" eaLnBrk="0" fontAlgn="base" hangingPunct="0">
              <a:spcBef>
                <a:spcPct val="0"/>
              </a:spcBef>
              <a:spcAft>
                <a:spcPct val="0"/>
              </a:spcAft>
              <a:defRPr>
                <a:solidFill>
                  <a:schemeClr val="tx1"/>
                </a:solidFill>
                <a:latin typeface="Arial" charset="0"/>
                <a:ea typeface="Gulim" pitchFamily="34" charset="-127"/>
              </a:defRPr>
            </a:lvl7pPr>
            <a:lvl8pPr marL="3429000" indent="-228600" eaLnBrk="0" fontAlgn="base" hangingPunct="0">
              <a:spcBef>
                <a:spcPct val="0"/>
              </a:spcBef>
              <a:spcAft>
                <a:spcPct val="0"/>
              </a:spcAft>
              <a:defRPr>
                <a:solidFill>
                  <a:schemeClr val="tx1"/>
                </a:solidFill>
                <a:latin typeface="Arial" charset="0"/>
                <a:ea typeface="Gulim" pitchFamily="34" charset="-127"/>
              </a:defRPr>
            </a:lvl8pPr>
            <a:lvl9pPr marL="3886200" indent="-228600" eaLnBrk="0" fontAlgn="base" hangingPunct="0">
              <a:spcBef>
                <a:spcPct val="0"/>
              </a:spcBef>
              <a:spcAft>
                <a:spcPct val="0"/>
              </a:spcAft>
              <a:defRPr>
                <a:solidFill>
                  <a:schemeClr val="tx1"/>
                </a:solidFill>
                <a:latin typeface="Arial" charset="0"/>
                <a:ea typeface="Gulim" pitchFamily="34" charset="-127"/>
              </a:defRPr>
            </a:lvl9pPr>
          </a:lstStyle>
          <a:p>
            <a:pPr>
              <a:defRPr/>
            </a:pPr>
            <a:r>
              <a:rPr kumimoji="1" lang="en-US" b="1" dirty="0">
                <a:solidFill>
                  <a:srgbClr val="A58629"/>
                </a:solidFill>
                <a:effectLst>
                  <a:glow rad="76200">
                    <a:srgbClr val="FF8C00">
                      <a:alpha val="40000"/>
                    </a:srgbClr>
                  </a:glow>
                </a:effectLst>
                <a:latin typeface="Times New Roman" pitchFamily="18" charset="0"/>
                <a:cs typeface="+mn-cs"/>
              </a:rPr>
              <a:t>CalStateLA</a:t>
            </a:r>
          </a:p>
        </p:txBody>
      </p:sp>
      <p:pic>
        <p:nvPicPr>
          <p:cNvPr id="19" name="Picture 18"/>
          <p:cNvPicPr>
            <a:picLocks noChangeAspect="1"/>
          </p:cNvPicPr>
          <p:nvPr userDrawn="1"/>
        </p:nvPicPr>
        <p:blipFill>
          <a:blip r:embed="rId6"/>
          <a:stretch>
            <a:fillRect/>
          </a:stretch>
        </p:blipFill>
        <p:spPr>
          <a:xfrm>
            <a:off x="9804145" y="6072289"/>
            <a:ext cx="688171" cy="771323"/>
          </a:xfrm>
          <a:prstGeom prst="rect">
            <a:avLst/>
          </a:prstGeom>
        </p:spPr>
      </p:pic>
      <p:pic>
        <p:nvPicPr>
          <p:cNvPr id="20" name="Picture 10" descr="oldSunBird"/>
          <p:cNvPicPr>
            <a:picLocks noChangeAspect="1" noChangeArrowheads="1"/>
          </p:cNvPicPr>
          <p:nvPr userDrawn="1"/>
        </p:nvPicPr>
        <p:blipFill>
          <a:blip r:embed="rId7">
            <a:clrChange>
              <a:clrFrom>
                <a:srgbClr val="FFFFFF"/>
              </a:clrFrom>
              <a:clrTo>
                <a:srgbClr val="FFFFFF">
                  <a:alpha val="0"/>
                </a:srgbClr>
              </a:clrTo>
            </a:clrChange>
          </a:blip>
          <a:srcRect/>
          <a:stretch>
            <a:fillRect/>
          </a:stretch>
        </p:blipFill>
        <p:spPr bwMode="auto">
          <a:xfrm>
            <a:off x="353489" y="38101"/>
            <a:ext cx="656162" cy="644525"/>
          </a:xfrm>
          <a:prstGeom prst="rect">
            <a:avLst/>
          </a:prstGeom>
          <a:noFill/>
          <a:ln w="9525">
            <a:noFill/>
            <a:miter lim="800000"/>
            <a:headEnd/>
            <a:tailEnd/>
          </a:ln>
          <a:effectLst>
            <a:glow rad="63500">
              <a:srgbClr val="FF8C00">
                <a:alpha val="40000"/>
              </a:srgbClr>
            </a:glow>
          </a:effectLst>
        </p:spPr>
      </p:pic>
      <p:sp>
        <p:nvSpPr>
          <p:cNvPr id="21" name="Rectangle 4"/>
          <p:cNvSpPr txBox="1">
            <a:spLocks noChangeArrowheads="1"/>
          </p:cNvSpPr>
          <p:nvPr userDrawn="1"/>
        </p:nvSpPr>
        <p:spPr>
          <a:xfrm>
            <a:off x="1320800" y="990600"/>
            <a:ext cx="9550400" cy="2209800"/>
          </a:xfrm>
          <a:prstGeom prst="rect">
            <a:avLst/>
          </a:prstGeom>
        </p:spPr>
        <p:txBody>
          <a:bodyPr/>
          <a:lstStyle>
            <a:lvl1pPr algn="ctr" rtl="0" eaLnBrk="0" fontAlgn="ctr" hangingPunct="0">
              <a:lnSpc>
                <a:spcPct val="85000"/>
              </a:lnSpc>
              <a:spcBef>
                <a:spcPct val="0"/>
              </a:spcBef>
              <a:spcAft>
                <a:spcPct val="0"/>
              </a:spcAft>
              <a:defRPr kumimoji="1" sz="3400" b="1">
                <a:solidFill>
                  <a:srgbClr val="996515"/>
                </a:solidFill>
                <a:latin typeface="Cambria" panose="02040503050406030204" pitchFamily="18" charset="0"/>
                <a:ea typeface="굴림" pitchFamily="34" charset="-127"/>
                <a:cs typeface="+mj-cs"/>
              </a:defRPr>
            </a:lvl1pPr>
            <a:lvl2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2pPr>
            <a:lvl3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3pPr>
            <a:lvl4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4pPr>
            <a:lvl5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5pPr>
            <a:lvl6pPr marL="4572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6pPr>
            <a:lvl7pPr marL="9144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7pPr>
            <a:lvl8pPr marL="13716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8pPr>
            <a:lvl9pPr marL="18288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9pPr>
          </a:lstStyle>
          <a:p>
            <a:endParaRPr lang="en-US" altLang="ko-KR" kern="0" dirty="0"/>
          </a:p>
        </p:txBody>
      </p:sp>
      <p:sp>
        <p:nvSpPr>
          <p:cNvPr id="22" name="Rectangle 5"/>
          <p:cNvSpPr txBox="1">
            <a:spLocks noChangeArrowheads="1"/>
          </p:cNvSpPr>
          <p:nvPr userDrawn="1"/>
        </p:nvSpPr>
        <p:spPr>
          <a:xfrm>
            <a:off x="1016000" y="3962400"/>
            <a:ext cx="10160000" cy="2209800"/>
          </a:xfrm>
          <a:prstGeom prst="rect">
            <a:avLst/>
          </a:prstGeom>
        </p:spPr>
        <p:txBody>
          <a:bodyPr anchor="b"/>
          <a:lstStyle>
            <a:lvl1pPr marL="0" indent="0" algn="ctr" rtl="0" eaLnBrk="0" fontAlgn="base" hangingPunct="0">
              <a:lnSpc>
                <a:spcPct val="110000"/>
              </a:lnSpc>
              <a:spcBef>
                <a:spcPts val="600"/>
              </a:spcBef>
              <a:spcAft>
                <a:spcPct val="0"/>
              </a:spcAft>
              <a:buClr>
                <a:srgbClr val="FF8C00"/>
              </a:buClr>
              <a:buFont typeface="Monotype Sorts" pitchFamily="2" charset="2"/>
              <a:buNone/>
              <a:defRPr kumimoji="1" sz="3400" b="1">
                <a:solidFill>
                  <a:srgbClr val="996515"/>
                </a:solidFill>
                <a:latin typeface="Cambria" panose="02040503050406030204" pitchFamily="18" charset="0"/>
                <a:ea typeface="굴림" pitchFamily="34" charset="-127"/>
                <a:cs typeface="+mn-cs"/>
              </a:defRPr>
            </a:lvl1pPr>
            <a:lvl2pPr marL="742950" indent="-285750" algn="l" rtl="0" eaLnBrk="0" fontAlgn="base" hangingPunct="0">
              <a:spcBef>
                <a:spcPct val="20000"/>
              </a:spcBef>
              <a:spcAft>
                <a:spcPct val="0"/>
              </a:spcAft>
              <a:buClr>
                <a:srgbClr val="FF8C00"/>
              </a:buClr>
              <a:buFont typeface="Wingdings" pitchFamily="2" charset="2"/>
              <a:buChar char="m"/>
              <a:defRPr kumimoji="1" sz="3000">
                <a:solidFill>
                  <a:srgbClr val="996515"/>
                </a:solidFill>
                <a:latin typeface="Cambria" panose="02040503050406030204" pitchFamily="18" charset="0"/>
                <a:ea typeface="굴림" pitchFamily="34" charset="-127"/>
                <a:cs typeface="+mn-cs"/>
              </a:defRPr>
            </a:lvl2pPr>
            <a:lvl3pPr marL="1143000" indent="-228600" algn="l" rtl="0" eaLnBrk="0" fontAlgn="base" hangingPunct="0">
              <a:spcBef>
                <a:spcPct val="20000"/>
              </a:spcBef>
              <a:spcAft>
                <a:spcPct val="0"/>
              </a:spcAft>
              <a:buClr>
                <a:srgbClr val="FF8C00"/>
              </a:buClr>
              <a:buChar char="–"/>
              <a:defRPr kumimoji="1" sz="2800">
                <a:solidFill>
                  <a:srgbClr val="996515"/>
                </a:solidFill>
                <a:latin typeface="Cambria" panose="02040503050406030204" pitchFamily="18" charset="0"/>
                <a:ea typeface="굴림" pitchFamily="34" charset="-127"/>
                <a:cs typeface="+mn-cs"/>
              </a:defRPr>
            </a:lvl3pPr>
            <a:lvl4pPr marL="1600200" indent="-228600" algn="l" rtl="0" eaLnBrk="0" fontAlgn="base" hangingPunct="0">
              <a:spcBef>
                <a:spcPct val="20000"/>
              </a:spcBef>
              <a:spcAft>
                <a:spcPct val="0"/>
              </a:spcAft>
              <a:buClr>
                <a:srgbClr val="FF8C00"/>
              </a:buClr>
              <a:buChar char="•"/>
              <a:defRPr kumimoji="1" sz="2600">
                <a:solidFill>
                  <a:srgbClr val="996515"/>
                </a:solidFill>
                <a:latin typeface="Cambria" panose="02040503050406030204" pitchFamily="18" charset="0"/>
                <a:ea typeface="굴림" pitchFamily="34" charset="-127"/>
                <a:cs typeface="+mn-cs"/>
              </a:defRPr>
            </a:lvl4pPr>
            <a:lvl5pPr marL="2057400" indent="-228600" algn="l" rtl="0" eaLnBrk="0" fontAlgn="base" hangingPunct="0">
              <a:spcBef>
                <a:spcPct val="20000"/>
              </a:spcBef>
              <a:spcAft>
                <a:spcPct val="0"/>
              </a:spcAft>
              <a:buClr>
                <a:srgbClr val="FF8C00"/>
              </a:buClr>
              <a:buChar char="–"/>
              <a:defRPr kumimoji="1" sz="2400">
                <a:solidFill>
                  <a:srgbClr val="996515"/>
                </a:solidFill>
                <a:latin typeface="Cambria" panose="02040503050406030204" pitchFamily="18" charset="0"/>
                <a:ea typeface="굴림" pitchFamily="34" charset="-127"/>
                <a:cs typeface="+mn-cs"/>
              </a:defRPr>
            </a:lvl5pPr>
            <a:lvl6pPr marL="25146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6pPr>
            <a:lvl7pPr marL="29718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7pPr>
            <a:lvl8pPr marL="34290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8pPr>
            <a:lvl9pPr marL="38862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9pPr>
          </a:lstStyle>
          <a:p>
            <a:endParaRPr lang="en-US" altLang="ko-KR" kern="0" dirty="0"/>
          </a:p>
        </p:txBody>
      </p:sp>
    </p:spTree>
    <p:extLst>
      <p:ext uri="{BB962C8B-B14F-4D97-AF65-F5344CB8AC3E}">
        <p14:creationId xmlns:p14="http://schemas.microsoft.com/office/powerpoint/2010/main" val="950333893"/>
      </p:ext>
    </p:extLst>
  </p:cSld>
  <p:clrMap bg1="dk2" tx1="lt1" bg2="dk1" tx2="lt2" accent1="accent1" accent2="accent2" accent3="accent3" accent4="accent4" accent5="accent5" accent6="accent6" hlink="hlink" folHlink="folHlink"/>
  <p:sldLayoutIdLst>
    <p:sldLayoutId id="2147483691" r:id="rId1"/>
    <p:sldLayoutId id="2147483692" r:id="rId2"/>
    <p:sldLayoutId id="2147483693" r:id="rId3"/>
  </p:sldLayoutIdLst>
  <p:transition spd="med">
    <p:pull dir="rd"/>
  </p:transition>
  <p:txStyles>
    <p:titleStyle>
      <a:lvl1pPr algn="ctr" rtl="0" eaLnBrk="0" fontAlgn="ctr" hangingPunct="0">
        <a:lnSpc>
          <a:spcPct val="85000"/>
        </a:lnSpc>
        <a:spcBef>
          <a:spcPct val="0"/>
        </a:spcBef>
        <a:spcAft>
          <a:spcPct val="0"/>
        </a:spcAft>
        <a:defRPr kumimoji="1" sz="3400" b="1">
          <a:solidFill>
            <a:srgbClr val="996515"/>
          </a:solidFill>
          <a:latin typeface="Cambria" panose="02040503050406030204" pitchFamily="18" charset="0"/>
          <a:ea typeface="굴림" pitchFamily="34" charset="-127"/>
          <a:cs typeface="+mj-cs"/>
        </a:defRPr>
      </a:lvl1pPr>
      <a:lvl2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2pPr>
      <a:lvl3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3pPr>
      <a:lvl4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4pPr>
      <a:lvl5pPr algn="ctr" rtl="0" eaLnBrk="0" fontAlgn="ctr" hangingPunct="0">
        <a:lnSpc>
          <a:spcPct val="85000"/>
        </a:lnSpc>
        <a:spcBef>
          <a:spcPct val="0"/>
        </a:spcBef>
        <a:spcAft>
          <a:spcPct val="0"/>
        </a:spcAft>
        <a:defRPr kumimoji="1" sz="3400" b="1">
          <a:solidFill>
            <a:srgbClr val="CC0000"/>
          </a:solidFill>
          <a:latin typeface="Arial" charset="0"/>
          <a:ea typeface="굴림" pitchFamily="34" charset="-127"/>
          <a:cs typeface="Arial" charset="0"/>
        </a:defRPr>
      </a:lvl5pPr>
      <a:lvl6pPr marL="4572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6pPr>
      <a:lvl7pPr marL="9144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7pPr>
      <a:lvl8pPr marL="13716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8pPr>
      <a:lvl9pPr marL="1828800" algn="ctr" rtl="0" fontAlgn="ctr">
        <a:lnSpc>
          <a:spcPct val="85000"/>
        </a:lnSpc>
        <a:spcBef>
          <a:spcPct val="0"/>
        </a:spcBef>
        <a:spcAft>
          <a:spcPct val="0"/>
        </a:spcAft>
        <a:defRPr kumimoji="1" sz="3400" b="1">
          <a:solidFill>
            <a:srgbClr val="CC0000"/>
          </a:solidFill>
          <a:latin typeface="Arial" charset="0"/>
          <a:ea typeface="굴림" pitchFamily="34" charset="-127"/>
          <a:cs typeface="Arial" charset="0"/>
        </a:defRPr>
      </a:lvl9pPr>
    </p:titleStyle>
    <p:bodyStyle>
      <a:lvl1pPr marL="342900" indent="-342900" algn="l" rtl="0" eaLnBrk="0" fontAlgn="base" hangingPunct="0">
        <a:lnSpc>
          <a:spcPct val="110000"/>
        </a:lnSpc>
        <a:spcBef>
          <a:spcPts val="600"/>
        </a:spcBef>
        <a:spcAft>
          <a:spcPct val="0"/>
        </a:spcAft>
        <a:buClr>
          <a:srgbClr val="FF8C00"/>
        </a:buClr>
        <a:buFont typeface="Wingdings" pitchFamily="2" charset="2"/>
        <a:buChar char="q"/>
        <a:defRPr kumimoji="1" sz="3400" b="1">
          <a:solidFill>
            <a:srgbClr val="996515"/>
          </a:solidFill>
          <a:latin typeface="Cambria" panose="02040503050406030204" pitchFamily="18" charset="0"/>
          <a:ea typeface="굴림" pitchFamily="34" charset="-127"/>
          <a:cs typeface="+mn-cs"/>
        </a:defRPr>
      </a:lvl1pPr>
      <a:lvl2pPr marL="742950" indent="-285750" algn="l" rtl="0" eaLnBrk="0" fontAlgn="base" hangingPunct="0">
        <a:spcBef>
          <a:spcPct val="20000"/>
        </a:spcBef>
        <a:spcAft>
          <a:spcPct val="0"/>
        </a:spcAft>
        <a:buClr>
          <a:srgbClr val="FF8C00"/>
        </a:buClr>
        <a:buFont typeface="Wingdings" pitchFamily="2" charset="2"/>
        <a:buChar char="m"/>
        <a:defRPr kumimoji="1" sz="3000">
          <a:solidFill>
            <a:srgbClr val="996515"/>
          </a:solidFill>
          <a:latin typeface="Cambria" panose="02040503050406030204" pitchFamily="18" charset="0"/>
          <a:ea typeface="굴림" pitchFamily="34" charset="-127"/>
          <a:cs typeface="+mn-cs"/>
        </a:defRPr>
      </a:lvl2pPr>
      <a:lvl3pPr marL="1143000" indent="-228600" algn="l" rtl="0" eaLnBrk="0" fontAlgn="base" hangingPunct="0">
        <a:spcBef>
          <a:spcPct val="20000"/>
        </a:spcBef>
        <a:spcAft>
          <a:spcPct val="0"/>
        </a:spcAft>
        <a:buClr>
          <a:srgbClr val="FF8C00"/>
        </a:buClr>
        <a:buChar char="–"/>
        <a:defRPr kumimoji="1" sz="2800">
          <a:solidFill>
            <a:srgbClr val="996515"/>
          </a:solidFill>
          <a:latin typeface="Cambria" panose="02040503050406030204" pitchFamily="18" charset="0"/>
          <a:ea typeface="굴림" pitchFamily="34" charset="-127"/>
          <a:cs typeface="+mn-cs"/>
        </a:defRPr>
      </a:lvl3pPr>
      <a:lvl4pPr marL="1600200" indent="-228600" algn="l" rtl="0" eaLnBrk="0" fontAlgn="base" hangingPunct="0">
        <a:spcBef>
          <a:spcPct val="20000"/>
        </a:spcBef>
        <a:spcAft>
          <a:spcPct val="0"/>
        </a:spcAft>
        <a:buClr>
          <a:srgbClr val="FF8C00"/>
        </a:buClr>
        <a:buChar char="•"/>
        <a:defRPr kumimoji="1" sz="2600">
          <a:solidFill>
            <a:srgbClr val="996515"/>
          </a:solidFill>
          <a:latin typeface="Cambria" panose="02040503050406030204" pitchFamily="18" charset="0"/>
          <a:ea typeface="굴림" pitchFamily="34" charset="-127"/>
          <a:cs typeface="+mn-cs"/>
        </a:defRPr>
      </a:lvl4pPr>
      <a:lvl5pPr marL="2057400" indent="-228600" algn="l" rtl="0" eaLnBrk="0" fontAlgn="base" hangingPunct="0">
        <a:spcBef>
          <a:spcPct val="20000"/>
        </a:spcBef>
        <a:spcAft>
          <a:spcPct val="0"/>
        </a:spcAft>
        <a:buClr>
          <a:srgbClr val="FF8C00"/>
        </a:buClr>
        <a:buChar char="–"/>
        <a:defRPr kumimoji="1" sz="2400">
          <a:solidFill>
            <a:srgbClr val="996515"/>
          </a:solidFill>
          <a:latin typeface="Cambria" panose="02040503050406030204" pitchFamily="18" charset="0"/>
          <a:ea typeface="굴림" pitchFamily="34" charset="-127"/>
          <a:cs typeface="+mn-cs"/>
        </a:defRPr>
      </a:lvl5pPr>
      <a:lvl6pPr marL="25146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6pPr>
      <a:lvl7pPr marL="29718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7pPr>
      <a:lvl8pPr marL="34290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8pPr>
      <a:lvl9pPr marL="3886200" indent="-228600" algn="l" rtl="0" fontAlgn="base">
        <a:spcBef>
          <a:spcPct val="20000"/>
        </a:spcBef>
        <a:spcAft>
          <a:spcPct val="0"/>
        </a:spcAft>
        <a:buClr>
          <a:srgbClr val="FF9900"/>
        </a:buClr>
        <a:buChar char="–"/>
        <a:defRPr kumimoji="1" sz="2400">
          <a:solidFill>
            <a:srgbClr val="CC0000"/>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rsingh26@calstatela.edu" TargetMode="External"/><Relationship Id="rId4" Type="http://schemas.openxmlformats.org/officeDocument/2006/relationships/hyperlink" Target="mailto:yananth@calstatela.edu" TargetMode="External"/><Relationship Id="rId5" Type="http://schemas.openxmlformats.org/officeDocument/2006/relationships/hyperlink" Target="mailto:jwoo5@calstatela.edu" TargetMode="External"/><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1.jp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15.xml"/><Relationship Id="rId5" Type="http://schemas.openxmlformats.org/officeDocument/2006/relationships/image" Target="../media/image15.png"/><Relationship Id="rId1" Type="http://schemas.microsoft.com/office/2007/relationships/media" Target="../media/media1.mp4"/><Relationship Id="rId2" Type="http://schemas.openxmlformats.org/officeDocument/2006/relationships/video" Target="../media/media1.mp4"/></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hyperlink" Target="http://onlinelibrary.wiley.com/doi/10.1002/widm.1107/ful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2"/>
          <p:cNvSpPr>
            <a:spLocks noGrp="1" noChangeArrowheads="1"/>
          </p:cNvSpPr>
          <p:nvPr>
            <p:ph type="ctrTitle" idx="4294967295"/>
          </p:nvPr>
        </p:nvSpPr>
        <p:spPr>
          <a:xfrm>
            <a:off x="2057400" y="1443789"/>
            <a:ext cx="8458200" cy="1927225"/>
          </a:xfrm>
        </p:spPr>
        <p:txBody>
          <a:bodyPr/>
          <a:lstStyle/>
          <a:p>
            <a:pPr>
              <a:lnSpc>
                <a:spcPct val="150000"/>
              </a:lnSpc>
              <a:defRPr/>
            </a:pPr>
            <a:r>
              <a:rPr lang="en-US" altLang="ko-KR" sz="5400" dirty="0">
                <a:effectLst>
                  <a:outerShdw blurRad="38100" dist="38100" dir="2700000" algn="tl">
                    <a:srgbClr val="C0C0C0"/>
                  </a:outerShdw>
                </a:effectLst>
              </a:rPr>
              <a:t>Big Data Analysis of Local Business and Reviews</a:t>
            </a:r>
            <a:br>
              <a:rPr lang="en-US" altLang="ko-KR" sz="5400" dirty="0">
                <a:effectLst>
                  <a:outerShdw blurRad="38100" dist="38100" dir="2700000" algn="tl">
                    <a:srgbClr val="C0C0C0"/>
                  </a:outerShdw>
                </a:effectLst>
              </a:rPr>
            </a:br>
            <a:endParaRPr lang="en-US" altLang="ko-KR" sz="5400" dirty="0">
              <a:effectLst>
                <a:outerShdw blurRad="38100" dist="38100" dir="2700000" algn="tl">
                  <a:srgbClr val="C0C0C0"/>
                </a:outerShdw>
              </a:effectLst>
            </a:endParaRPr>
          </a:p>
        </p:txBody>
      </p:sp>
      <p:sp>
        <p:nvSpPr>
          <p:cNvPr id="150531" name="Rectangle 3"/>
          <p:cNvSpPr>
            <a:spLocks noGrp="1" noChangeArrowheads="1"/>
          </p:cNvSpPr>
          <p:nvPr>
            <p:ph type="subTitle" idx="4294967295"/>
          </p:nvPr>
        </p:nvSpPr>
        <p:spPr>
          <a:xfrm>
            <a:off x="2286000" y="3886200"/>
            <a:ext cx="7696200" cy="1978861"/>
          </a:xfrm>
          <a:prstGeom prst="rect">
            <a:avLst/>
          </a:prstGeom>
        </p:spPr>
        <p:txBody>
          <a:bodyPr anchor="b"/>
          <a:lstStyle/>
          <a:p>
            <a:pPr marL="0" indent="0" algn="ctr">
              <a:buNone/>
              <a:defRPr/>
            </a:pPr>
            <a:endParaRPr lang="en-US" altLang="ko-KR" b="0" dirty="0"/>
          </a:p>
          <a:p>
            <a:pPr marL="0" indent="0" algn="ctr">
              <a:buNone/>
              <a:defRPr/>
            </a:pPr>
            <a:endParaRPr lang="en-US" altLang="ko-KR" b="0" dirty="0"/>
          </a:p>
          <a:p>
            <a:pPr marL="0" indent="0" algn="ctr">
              <a:buNone/>
              <a:defRPr/>
            </a:pPr>
            <a:endParaRPr lang="en-US" altLang="ko-KR" b="0" dirty="0"/>
          </a:p>
          <a:p>
            <a:pPr marL="0" indent="0" algn="ctr">
              <a:buNone/>
              <a:defRPr/>
            </a:pPr>
            <a:r>
              <a:rPr lang="en-US" altLang="ko-KR" sz="2400" dirty="0" err="1">
                <a:effectLst>
                  <a:outerShdw blurRad="38100" dist="38100" dir="2700000" algn="tl">
                    <a:srgbClr val="C0C0C0"/>
                  </a:outerShdw>
                </a:effectLst>
              </a:rPr>
              <a:t>Ruchi</a:t>
            </a:r>
            <a:r>
              <a:rPr lang="en-US" altLang="ko-KR" sz="2400" dirty="0">
                <a:effectLst>
                  <a:outerShdw blurRad="38100" dist="38100" dir="2700000" algn="tl">
                    <a:srgbClr val="C0C0C0"/>
                  </a:outerShdw>
                </a:effectLst>
              </a:rPr>
              <a:t> Singh, </a:t>
            </a:r>
            <a:r>
              <a:rPr lang="en-US" altLang="ko-KR" sz="2400" dirty="0" err="1">
                <a:effectLst>
                  <a:outerShdw blurRad="38100" dist="38100" dir="2700000" algn="tl">
                    <a:srgbClr val="C0C0C0"/>
                  </a:outerShdw>
                </a:effectLst>
              </a:rPr>
              <a:t>Yashaswi</a:t>
            </a:r>
            <a:r>
              <a:rPr lang="en-US" altLang="ko-KR" sz="2400" dirty="0">
                <a:effectLst>
                  <a:outerShdw blurRad="38100" dist="38100" dir="2700000" algn="tl">
                    <a:srgbClr val="C0C0C0"/>
                  </a:outerShdw>
                </a:effectLst>
              </a:rPr>
              <a:t> </a:t>
            </a:r>
            <a:r>
              <a:rPr lang="en-US" altLang="ko-KR" sz="2400" dirty="0" err="1">
                <a:effectLst>
                  <a:outerShdw blurRad="38100" dist="38100" dir="2700000" algn="tl">
                    <a:srgbClr val="C0C0C0"/>
                  </a:outerShdw>
                </a:effectLst>
              </a:rPr>
              <a:t>Ananth</a:t>
            </a:r>
            <a:r>
              <a:rPr lang="en-US" altLang="ko-KR" sz="2400" dirty="0">
                <a:effectLst>
                  <a:outerShdw blurRad="38100" dist="38100" dir="2700000" algn="tl">
                    <a:srgbClr val="C0C0C0"/>
                  </a:outerShdw>
                </a:effectLst>
              </a:rPr>
              <a:t>, </a:t>
            </a:r>
            <a:r>
              <a:rPr lang="en-US" altLang="ko-KR" sz="2400" dirty="0" err="1">
                <a:effectLst>
                  <a:outerShdw blurRad="38100" dist="38100" dir="2700000" algn="tl">
                    <a:srgbClr val="C0C0C0"/>
                  </a:outerShdw>
                </a:effectLst>
              </a:rPr>
              <a:t>Jongwook</a:t>
            </a:r>
            <a:r>
              <a:rPr lang="en-US" altLang="ko-KR" sz="2400" dirty="0">
                <a:effectLst>
                  <a:outerShdw blurRad="38100" dist="38100" dir="2700000" algn="tl">
                    <a:srgbClr val="C0C0C0"/>
                  </a:outerShdw>
                </a:effectLst>
              </a:rPr>
              <a:t> Woo</a:t>
            </a:r>
          </a:p>
          <a:p>
            <a:pPr marL="0" indent="0" algn="ctr">
              <a:buNone/>
              <a:defRPr/>
            </a:pPr>
            <a:r>
              <a:rPr lang="en-US" altLang="ko-KR" sz="1600" b="0" dirty="0">
                <a:hlinkClick r:id="rId3"/>
              </a:rPr>
              <a:t>rsingh26@calstatela.edu</a:t>
            </a:r>
            <a:r>
              <a:rPr lang="en-US" altLang="ko-KR" sz="1600" b="0" dirty="0"/>
              <a:t> , </a:t>
            </a:r>
            <a:r>
              <a:rPr lang="en-US" altLang="ko-KR" sz="1600" b="0" dirty="0">
                <a:hlinkClick r:id="rId4"/>
              </a:rPr>
              <a:t>yananth@calstatela.edu</a:t>
            </a:r>
            <a:r>
              <a:rPr lang="en-US" altLang="ko-KR" sz="1600" b="0" dirty="0"/>
              <a:t> , </a:t>
            </a:r>
            <a:r>
              <a:rPr lang="en-US" altLang="ko-KR" sz="1600" b="0" dirty="0">
                <a:hlinkClick r:id="rId5"/>
              </a:rPr>
              <a:t>jwoo5@calstatela.edu</a:t>
            </a:r>
            <a:r>
              <a:rPr lang="en-US" altLang="ko-KR" sz="1600" b="0" dirty="0"/>
              <a:t> </a:t>
            </a:r>
          </a:p>
          <a:p>
            <a:pPr marL="0" indent="0" algn="ctr">
              <a:buNone/>
              <a:defRPr/>
            </a:pPr>
            <a:r>
              <a:rPr lang="en-US" altLang="ko-KR" sz="1800" b="0" dirty="0"/>
              <a:t>California State University, Los Angeles</a:t>
            </a:r>
          </a:p>
          <a:p>
            <a:pPr marL="0" indent="0" algn="ctr">
              <a:buNone/>
              <a:defRPr/>
            </a:pPr>
            <a:r>
              <a:rPr lang="en-US" altLang="ko-KR" sz="1800" b="0" dirty="0"/>
              <a:t>Department of Computer and Information Systems</a:t>
            </a:r>
            <a:endParaRPr lang="en-US" altLang="ko-KR" sz="1800" b="0" dirty="0">
              <a:solidFill>
                <a:srgbClr val="0000FF"/>
              </a:solidFill>
            </a:endParaRPr>
          </a:p>
        </p:txBody>
      </p:sp>
    </p:spTree>
    <p:extLst>
      <p:ext uri="{BB962C8B-B14F-4D97-AF65-F5344CB8AC3E}">
        <p14:creationId xmlns:p14="http://schemas.microsoft.com/office/powerpoint/2010/main" val="3567908392"/>
      </p:ext>
    </p:extLst>
  </p:cSld>
  <p:clrMapOvr>
    <a:masterClrMapping/>
  </p:clrMapOvr>
  <p:transition spd="med">
    <p:pull dir="rd"/>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r>
              <a:rPr lang="en-US" altLang="ko-KR" dirty="0">
                <a:cs typeface="Times New Roman" pitchFamily="18" charset="0"/>
              </a:rPr>
              <a:t>Sub Categories of Shopping</a:t>
            </a: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pic>
        <p:nvPicPr>
          <p:cNvPr id="6" name="Picture 5"/>
          <p:cNvPicPr>
            <a:picLocks noChangeAspect="1"/>
          </p:cNvPicPr>
          <p:nvPr/>
        </p:nvPicPr>
        <p:blipFill>
          <a:blip r:embed="rId3"/>
          <a:stretch>
            <a:fillRect/>
          </a:stretch>
        </p:blipFill>
        <p:spPr>
          <a:xfrm>
            <a:off x="304800" y="1143000"/>
            <a:ext cx="11741427" cy="4953664"/>
          </a:xfrm>
          <a:prstGeom prst="rect">
            <a:avLst/>
          </a:prstGeom>
          <a:effectLst>
            <a:softEdge rad="50800"/>
          </a:effectLst>
        </p:spPr>
      </p:pic>
    </p:spTree>
    <p:extLst>
      <p:ext uri="{BB962C8B-B14F-4D97-AF65-F5344CB8AC3E}">
        <p14:creationId xmlns:p14="http://schemas.microsoft.com/office/powerpoint/2010/main" val="127516777"/>
      </p:ext>
    </p:extLst>
  </p:cSld>
  <p:clrMapOvr>
    <a:masterClrMapping/>
  </p:clrMapOvr>
  <p:transition spd="med">
    <p:pull dir="rd"/>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r>
              <a:rPr lang="en-US" altLang="ko-KR" dirty="0">
                <a:cs typeface="Times New Roman" pitchFamily="18" charset="0"/>
              </a:rPr>
              <a:t>Review Count</a:t>
            </a: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sp>
        <p:nvSpPr>
          <p:cNvPr id="7" name="TextBox 6"/>
          <p:cNvSpPr txBox="1"/>
          <p:nvPr/>
        </p:nvSpPr>
        <p:spPr>
          <a:xfrm>
            <a:off x="304800" y="1752600"/>
            <a:ext cx="4775903" cy="2769989"/>
          </a:xfrm>
          <a:prstGeom prst="rect">
            <a:avLst/>
          </a:prstGeom>
        </p:spPr>
        <p:txBody>
          <a:bodyPr rtlCol="0" anchor="t">
            <a:spAutoFit/>
          </a:bodyPr>
          <a:lstStyle/>
          <a:p>
            <a:r>
              <a:rPr lang="en-US" sz="2400" dirty="0">
                <a:solidFill>
                  <a:srgbClr val="996515"/>
                </a:solidFill>
                <a:latin typeface="Calibri"/>
              </a:rPr>
              <a:t>Maximum number of reviews made by unique user IDs over 10 years</a:t>
            </a:r>
          </a:p>
          <a:p>
            <a:pPr algn="ctr"/>
            <a:endParaRPr lang="x-none" dirty="0">
              <a:solidFill>
                <a:srgbClr val="996515"/>
              </a:solidFill>
            </a:endParaRPr>
          </a:p>
          <a:p>
            <a:pPr algn="ctr"/>
            <a:endParaRPr lang="x-none" dirty="0">
              <a:solidFill>
                <a:srgbClr val="996515"/>
              </a:solidFill>
            </a:endParaRPr>
          </a:p>
          <a:p>
            <a:pPr algn="ctr"/>
            <a:endParaRPr lang="x-none" dirty="0">
              <a:solidFill>
                <a:srgbClr val="996515"/>
              </a:solidFill>
            </a:endParaRPr>
          </a:p>
          <a:p>
            <a:r>
              <a:rPr lang="en-US" sz="2400" dirty="0">
                <a:solidFill>
                  <a:srgbClr val="996515"/>
                </a:solidFill>
                <a:latin typeface="Calibri"/>
              </a:rPr>
              <a:t>Further text analysis of the reviews confirmed all reviews for user to be genuine.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6800" y="904387"/>
            <a:ext cx="7234129" cy="5100026"/>
          </a:xfrm>
          <a:prstGeom prst="rect">
            <a:avLst/>
          </a:prstGeom>
        </p:spPr>
      </p:pic>
    </p:spTree>
    <p:extLst>
      <p:ext uri="{BB962C8B-B14F-4D97-AF65-F5344CB8AC3E}">
        <p14:creationId xmlns:p14="http://schemas.microsoft.com/office/powerpoint/2010/main" val="1274538124"/>
      </p:ext>
    </p:extLst>
  </p:cSld>
  <p:clrMapOvr>
    <a:masterClrMapping/>
  </p:clrMapOvr>
  <p:transition spd="med">
    <p:pull dir="rd"/>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r>
              <a:rPr lang="en-US" altLang="ko-KR" dirty="0">
                <a:cs typeface="Times New Roman" pitchFamily="18" charset="0"/>
              </a:rPr>
              <a:t>Sentiment Analysis of Service Category Business</a:t>
            </a: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5148" y="816349"/>
            <a:ext cx="9061704" cy="5276101"/>
          </a:xfrm>
          <a:prstGeom prst="rect">
            <a:avLst/>
          </a:prstGeom>
        </p:spPr>
      </p:pic>
    </p:spTree>
    <p:extLst>
      <p:ext uri="{BB962C8B-B14F-4D97-AF65-F5344CB8AC3E}">
        <p14:creationId xmlns:p14="http://schemas.microsoft.com/office/powerpoint/2010/main" val="1533444126"/>
      </p:ext>
    </p:extLst>
  </p:cSld>
  <p:clrMapOvr>
    <a:masterClrMapping/>
  </p:clrMapOvr>
  <p:transition spd="med">
    <p:pull dir="rd"/>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r>
              <a:rPr lang="en-US" altLang="ko-KR" dirty="0">
                <a:cs typeface="Times New Roman" pitchFamily="18" charset="0"/>
              </a:rPr>
              <a:t>Food Business Attributes Analysis</a:t>
            </a: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pic>
        <p:nvPicPr>
          <p:cNvPr id="6" name="Content Placeholder 3" descr="Image"/>
          <p:cNvPicPr>
            <a:picLocks noChangeAspect="1"/>
          </p:cNvPicPr>
          <p:nvPr/>
        </p:nvPicPr>
        <p:blipFill>
          <a:blip r:embed="rId3"/>
          <a:stretch>
            <a:fillRect/>
          </a:stretch>
        </p:blipFill>
        <p:spPr>
          <a:xfrm>
            <a:off x="6152749" y="745959"/>
            <a:ext cx="5966501" cy="2088988"/>
          </a:xfrm>
          <a:prstGeom prst="rect">
            <a:avLst/>
          </a:prstGeom>
        </p:spPr>
      </p:pic>
      <p:graphicFrame>
        <p:nvGraphicFramePr>
          <p:cNvPr id="7" name="Content Placeholder 3"/>
          <p:cNvGraphicFramePr>
            <a:graphicFrameLocks/>
          </p:cNvGraphicFramePr>
          <p:nvPr>
            <p:extLst>
              <p:ext uri="{D42A27DB-BD31-4B8C-83A1-F6EECF244321}">
                <p14:modId xmlns:p14="http://schemas.microsoft.com/office/powerpoint/2010/main" val="2800285417"/>
              </p:ext>
            </p:extLst>
          </p:nvPr>
        </p:nvGraphicFramePr>
        <p:xfrm>
          <a:off x="72750" y="2971268"/>
          <a:ext cx="6023249" cy="1582252"/>
        </p:xfrm>
        <a:graphic>
          <a:graphicData uri="http://schemas.openxmlformats.org/drawingml/2006/table">
            <a:tbl>
              <a:tblPr firstRow="1" bandRow="1">
                <a:tableStyleId>{5C22544A-7EE6-4342-B048-85BDC9FD1C3A}</a:tableStyleId>
              </a:tblPr>
              <a:tblGrid>
                <a:gridCol w="723222">
                  <a:extLst>
                    <a:ext uri="{9D8B030D-6E8A-4147-A177-3AD203B41FA5}">
                      <a16:colId xmlns:a16="http://schemas.microsoft.com/office/drawing/2014/main" xmlns="" val="1149789734"/>
                    </a:ext>
                  </a:extLst>
                </a:gridCol>
                <a:gridCol w="644326">
                  <a:extLst>
                    <a:ext uri="{9D8B030D-6E8A-4147-A177-3AD203B41FA5}">
                      <a16:colId xmlns:a16="http://schemas.microsoft.com/office/drawing/2014/main" xmlns="" val="1438192858"/>
                    </a:ext>
                  </a:extLst>
                </a:gridCol>
                <a:gridCol w="631176">
                  <a:extLst>
                    <a:ext uri="{9D8B030D-6E8A-4147-A177-3AD203B41FA5}">
                      <a16:colId xmlns:a16="http://schemas.microsoft.com/office/drawing/2014/main" xmlns="" val="3851126856"/>
                    </a:ext>
                  </a:extLst>
                </a:gridCol>
                <a:gridCol w="578578">
                  <a:extLst>
                    <a:ext uri="{9D8B030D-6E8A-4147-A177-3AD203B41FA5}">
                      <a16:colId xmlns:a16="http://schemas.microsoft.com/office/drawing/2014/main" xmlns="" val="2580688590"/>
                    </a:ext>
                  </a:extLst>
                </a:gridCol>
                <a:gridCol w="618027">
                  <a:extLst>
                    <a:ext uri="{9D8B030D-6E8A-4147-A177-3AD203B41FA5}">
                      <a16:colId xmlns:a16="http://schemas.microsoft.com/office/drawing/2014/main" xmlns="" val="1969485652"/>
                    </a:ext>
                  </a:extLst>
                </a:gridCol>
                <a:gridCol w="683774">
                  <a:extLst>
                    <a:ext uri="{9D8B030D-6E8A-4147-A177-3AD203B41FA5}">
                      <a16:colId xmlns:a16="http://schemas.microsoft.com/office/drawing/2014/main" xmlns="" val="20005"/>
                    </a:ext>
                  </a:extLst>
                </a:gridCol>
                <a:gridCol w="512831">
                  <a:extLst>
                    <a:ext uri="{9D8B030D-6E8A-4147-A177-3AD203B41FA5}">
                      <a16:colId xmlns:a16="http://schemas.microsoft.com/office/drawing/2014/main" xmlns="" val="20006"/>
                    </a:ext>
                  </a:extLst>
                </a:gridCol>
                <a:gridCol w="552280">
                  <a:extLst>
                    <a:ext uri="{9D8B030D-6E8A-4147-A177-3AD203B41FA5}">
                      <a16:colId xmlns:a16="http://schemas.microsoft.com/office/drawing/2014/main" xmlns="" val="20007"/>
                    </a:ext>
                  </a:extLst>
                </a:gridCol>
                <a:gridCol w="499682">
                  <a:extLst>
                    <a:ext uri="{9D8B030D-6E8A-4147-A177-3AD203B41FA5}">
                      <a16:colId xmlns:a16="http://schemas.microsoft.com/office/drawing/2014/main" xmlns="" val="20008"/>
                    </a:ext>
                  </a:extLst>
                </a:gridCol>
                <a:gridCol w="579353">
                  <a:extLst>
                    <a:ext uri="{9D8B030D-6E8A-4147-A177-3AD203B41FA5}">
                      <a16:colId xmlns:a16="http://schemas.microsoft.com/office/drawing/2014/main" xmlns="" val="20009"/>
                    </a:ext>
                  </a:extLst>
                </a:gridCol>
              </a:tblGrid>
              <a:tr h="651516">
                <a:tc gridSpan="2">
                  <a:txBody>
                    <a:bodyPr/>
                    <a:lstStyle/>
                    <a:p>
                      <a:pPr algn="ctr"/>
                      <a:r>
                        <a:rPr lang="en-US" sz="1600" dirty="0"/>
                        <a:t>Reservation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gridSpan="2">
                  <a:txBody>
                    <a:bodyPr/>
                    <a:lstStyle/>
                    <a:p>
                      <a:pPr algn="ctr"/>
                      <a:r>
                        <a:rPr lang="en-US" sz="1600"/>
                        <a:t>Ambiance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gridSpan="2">
                  <a:txBody>
                    <a:bodyPr/>
                    <a:lstStyle/>
                    <a:p>
                      <a:pPr algn="ctr"/>
                      <a:r>
                        <a:rPr lang="en-US" sz="1600"/>
                        <a:t>Wheelchair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gridSpan="2">
                  <a:txBody>
                    <a:bodyPr/>
                    <a:lstStyle/>
                    <a:p>
                      <a:pPr algn="ctr"/>
                      <a:r>
                        <a:rPr lang="en-US" sz="1600"/>
                        <a:t>TV</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gridSpan="2">
                  <a:txBody>
                    <a:bodyPr/>
                    <a:lstStyle/>
                    <a:p>
                      <a:pPr algn="ctr"/>
                      <a:r>
                        <a:rPr lang="en-US" sz="1600" dirty="0"/>
                        <a:t>Wi-fi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xmlns="" val="3724391640"/>
                  </a:ext>
                </a:extLst>
              </a:tr>
              <a:tr h="465368">
                <a:tc>
                  <a:txBody>
                    <a:bodyPr/>
                    <a:lstStyle/>
                    <a:p>
                      <a:pPr algn="ctr"/>
                      <a:r>
                        <a:rPr lang="en-US" sz="1200" b="1"/>
                        <a:t>Top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a:t>Bottom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a:latin typeface="TW Cen MT"/>
                        </a:rPr>
                        <a:t>Top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a:latin typeface="TW Cen MT"/>
                        </a:rPr>
                        <a:t>Bottom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a:latin typeface="TW Cen MT"/>
                        </a:rPr>
                        <a:t>Top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a:latin typeface="TW Cen MT"/>
                        </a:rPr>
                        <a:t>Bottom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a:latin typeface="TW Cen MT"/>
                        </a:rPr>
                        <a:t>Top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a:latin typeface="TW Cen MT"/>
                        </a:rPr>
                        <a:t>Bottom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a:latin typeface="TW Cen MT"/>
                        </a:rPr>
                        <a:t>Top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a:latin typeface="TW Cen MT"/>
                        </a:rPr>
                        <a:t>Bottom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3698090780"/>
                  </a:ext>
                </a:extLst>
              </a:tr>
              <a:tr h="465368">
                <a:tc>
                  <a:txBody>
                    <a:bodyPr/>
                    <a:lstStyle/>
                    <a:p>
                      <a:pPr algn="ctr"/>
                      <a:r>
                        <a:rPr lang="en-US" sz="1200" b="1"/>
                        <a:t>80%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a:t>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a:t>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a:t>40%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a:t>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dirty="0"/>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a:t>60%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a:t>30%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b="1"/>
                        <a:t>80%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200" b="1" dirty="0"/>
                        <a:t>30%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3760256012"/>
                  </a:ext>
                </a:extLst>
              </a:tr>
            </a:tbl>
          </a:graphicData>
        </a:graphic>
      </p:graphicFrame>
      <p:pic>
        <p:nvPicPr>
          <p:cNvPr id="8" name="Picture 7" descr="Image"/>
          <p:cNvPicPr>
            <a:picLocks noChangeAspect="1"/>
          </p:cNvPicPr>
          <p:nvPr/>
        </p:nvPicPr>
        <p:blipFill>
          <a:blip r:embed="rId4"/>
          <a:stretch>
            <a:fillRect/>
          </a:stretch>
        </p:blipFill>
        <p:spPr>
          <a:xfrm>
            <a:off x="6152750" y="3653176"/>
            <a:ext cx="5966500" cy="2537506"/>
          </a:xfrm>
          <a:prstGeom prst="rect">
            <a:avLst/>
          </a:prstGeom>
        </p:spPr>
      </p:pic>
      <p:sp>
        <p:nvSpPr>
          <p:cNvPr id="9" name="TextBox 8"/>
          <p:cNvSpPr txBox="1"/>
          <p:nvPr/>
        </p:nvSpPr>
        <p:spPr>
          <a:xfrm>
            <a:off x="2136545" y="2601936"/>
            <a:ext cx="1470211" cy="369332"/>
          </a:xfrm>
          <a:prstGeom prst="rect">
            <a:avLst/>
          </a:prstGeom>
          <a:noFill/>
        </p:spPr>
        <p:txBody>
          <a:bodyPr wrap="none" rtlCol="0">
            <a:spAutoFit/>
          </a:bodyPr>
          <a:lstStyle/>
          <a:p>
            <a:r>
              <a:rPr lang="en-US"/>
              <a:t>Key Attributes</a:t>
            </a:r>
          </a:p>
        </p:txBody>
      </p:sp>
    </p:spTree>
    <p:extLst>
      <p:ext uri="{BB962C8B-B14F-4D97-AF65-F5344CB8AC3E}">
        <p14:creationId xmlns:p14="http://schemas.microsoft.com/office/powerpoint/2010/main" val="1475618458"/>
      </p:ext>
    </p:extLst>
  </p:cSld>
  <p:clrMapOvr>
    <a:masterClrMapping/>
  </p:clrMapOvr>
  <p:transition spd="med">
    <p:pull dir="rd"/>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r>
              <a:rPr lang="en-US" altLang="ko-KR" dirty="0">
                <a:cs typeface="Times New Roman" pitchFamily="18" charset="0"/>
              </a:rPr>
              <a:t>Top Business</a:t>
            </a: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pic>
        <p:nvPicPr>
          <p:cNvPr id="6" name="Picture 5" descr="Screen Shot 2017-02-22 at 5.11.07 PM.png"/>
          <p:cNvPicPr>
            <a:picLocks noChangeAspect="1"/>
          </p:cNvPicPr>
          <p:nvPr/>
        </p:nvPicPr>
        <p:blipFill>
          <a:blip r:embed="rId3"/>
          <a:stretch>
            <a:fillRect/>
          </a:stretch>
        </p:blipFill>
        <p:spPr>
          <a:xfrm>
            <a:off x="180231" y="2530934"/>
            <a:ext cx="11879561" cy="3366013"/>
          </a:xfrm>
          <a:prstGeom prst="rect">
            <a:avLst/>
          </a:prstGeom>
        </p:spPr>
      </p:pic>
      <p:sp>
        <p:nvSpPr>
          <p:cNvPr id="7" name="TextBox 6"/>
          <p:cNvSpPr txBox="1"/>
          <p:nvPr/>
        </p:nvSpPr>
        <p:spPr>
          <a:xfrm>
            <a:off x="304800" y="1676400"/>
            <a:ext cx="11658600" cy="861531"/>
          </a:xfrm>
          <a:prstGeom prst="rect">
            <a:avLst/>
          </a:prstGeom>
          <a:noFill/>
        </p:spPr>
        <p:txBody>
          <a:bodyPr wrap="square" rtlCol="0">
            <a:spAutoFit/>
          </a:bodyPr>
          <a:lstStyle/>
          <a:p>
            <a:pPr algn="ctr"/>
            <a:r>
              <a:rPr lang="en-US" sz="2400" b="1" dirty="0">
                <a:solidFill>
                  <a:srgbClr val="996515"/>
                </a:solidFill>
                <a:effectLst>
                  <a:outerShdw blurRad="38100" dist="38100" dir="2700000" algn="tl">
                    <a:srgbClr val="000000">
                      <a:alpha val="43137"/>
                    </a:srgbClr>
                  </a:outerShdw>
                </a:effectLst>
                <a:latin typeface="Cambria" panose="02040503050406030204" pitchFamily="18" charset="0"/>
              </a:rPr>
              <a:t>Top 5 most popular local business on Yelp between 2006-2016 in the selected cities</a:t>
            </a:r>
          </a:p>
        </p:txBody>
      </p:sp>
    </p:spTree>
    <p:extLst>
      <p:ext uri="{BB962C8B-B14F-4D97-AF65-F5344CB8AC3E}">
        <p14:creationId xmlns:p14="http://schemas.microsoft.com/office/powerpoint/2010/main" val="1430847387"/>
      </p:ext>
    </p:extLst>
  </p:cSld>
  <p:clrMapOvr>
    <a:masterClrMapping/>
  </p:clrMapOvr>
  <p:transition spd="med">
    <p:pull dir="rd"/>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r>
              <a:rPr lang="en-US" altLang="ko-KR" dirty="0">
                <a:cs typeface="Times New Roman" pitchFamily="18" charset="0"/>
              </a:rPr>
              <a:t>Introduction</a:t>
            </a: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pic>
        <p:nvPicPr>
          <p:cNvPr id="6" name="GeoMap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86677" y="861720"/>
            <a:ext cx="9218645" cy="5185359"/>
          </a:xfrm>
          <a:prstGeom prst="rect">
            <a:avLst/>
          </a:prstGeom>
        </p:spPr>
      </p:pic>
    </p:spTree>
    <p:extLst>
      <p:ext uri="{BB962C8B-B14F-4D97-AF65-F5344CB8AC3E}">
        <p14:creationId xmlns:p14="http://schemas.microsoft.com/office/powerpoint/2010/main" val="1727427494"/>
      </p:ext>
    </p:extLst>
  </p:cSld>
  <p:clrMapOvr>
    <a:masterClrMapping/>
  </p:clrMapOvr>
  <p:transition spd="med">
    <p:pull dir="rd"/>
  </p:transition>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r>
              <a:rPr lang="en-US" altLang="ko-KR" dirty="0">
                <a:cs typeface="Times New Roman" pitchFamily="18" charset="0"/>
              </a:rPr>
              <a:t>Conclusion</a:t>
            </a: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sp>
        <p:nvSpPr>
          <p:cNvPr id="6" name="Content Placeholder 2"/>
          <p:cNvSpPr txBox="1">
            <a:spLocks/>
          </p:cNvSpPr>
          <p:nvPr/>
        </p:nvSpPr>
        <p:spPr>
          <a:xfrm>
            <a:off x="818745" y="1249362"/>
            <a:ext cx="10579763" cy="4410075"/>
          </a:xfrm>
          <a:prstGeom prst="rect">
            <a:avLst/>
          </a:prstGeom>
        </p:spPr>
        <p:txBody>
          <a:bodyPr vert="horz" lIns="45720" tIns="45720" rIns="45720" bIns="45720" rtlCol="0" anchor="t">
            <a:normAutofit fontScale="77500" lnSpcReduction="20000"/>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Cambria" panose="02040503050406030204" pitchFamily="18" charset="0"/>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Cambria" panose="02040503050406030204" pitchFamily="18" charset="0"/>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Cambria" panose="02040503050406030204" pitchFamily="18" charset="0"/>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Cambria" panose="02040503050406030204" pitchFamily="18" charset="0"/>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Cambria" panose="02040503050406030204" pitchFamily="18"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mj-lt"/>
              <a:buAutoNum type="arabicPeriod"/>
            </a:pPr>
            <a:r>
              <a:rPr lang="x-none" sz="2800" dirty="0"/>
              <a:t>Food is the most popular category of Local Business based on the reviews</a:t>
            </a:r>
          </a:p>
          <a:p>
            <a:pPr marL="457200" indent="-457200">
              <a:buFont typeface="+mj-lt"/>
              <a:buAutoNum type="arabicPeriod"/>
            </a:pPr>
            <a:r>
              <a:rPr lang="x-none" sz="2800" dirty="0"/>
              <a:t>Las Vegas is the most popular city based on review count for Local Business in every category</a:t>
            </a:r>
          </a:p>
          <a:p>
            <a:pPr marL="457200" indent="-457200">
              <a:buFont typeface="+mj-lt"/>
              <a:buAutoNum type="arabicPeriod"/>
            </a:pPr>
            <a:r>
              <a:rPr lang="x-none" sz="2800" dirty="0"/>
              <a:t>Reservation, Ambience, Wi</a:t>
            </a:r>
            <a:r>
              <a:rPr lang="en-US" sz="2800" dirty="0"/>
              <a:t>-F</a:t>
            </a:r>
            <a:r>
              <a:rPr lang="x-none" sz="2800" dirty="0"/>
              <a:t>i are some of the main factors responsible for the popularity of food business</a:t>
            </a:r>
          </a:p>
          <a:p>
            <a:pPr marL="457200" indent="-457200">
              <a:buFont typeface="+mj-lt"/>
              <a:buAutoNum type="arabicPeriod"/>
            </a:pPr>
            <a:r>
              <a:rPr lang="x-none" sz="2800" dirty="0"/>
              <a:t>More than 60% of people in a city write positive reviews for Local Business</a:t>
            </a:r>
          </a:p>
          <a:p>
            <a:pPr marL="457200" indent="-457200">
              <a:buFont typeface="+mj-lt"/>
              <a:buAutoNum type="arabicPeriod"/>
            </a:pPr>
            <a:r>
              <a:rPr lang="x-none" sz="2800" dirty="0"/>
              <a:t>Around 250 reviews(maximum) were written by one reviewer in a span of 10 years</a:t>
            </a:r>
          </a:p>
          <a:p>
            <a:pPr marL="0" indent="0">
              <a:buFont typeface="Wingdings" pitchFamily="2" charset="2"/>
              <a:buNone/>
            </a:pPr>
            <a:endParaRPr lang="x-none" dirty="0"/>
          </a:p>
        </p:txBody>
      </p:sp>
    </p:spTree>
    <p:extLst>
      <p:ext uri="{BB962C8B-B14F-4D97-AF65-F5344CB8AC3E}">
        <p14:creationId xmlns:p14="http://schemas.microsoft.com/office/powerpoint/2010/main" val="1168822463"/>
      </p:ext>
    </p:extLst>
  </p:cSld>
  <p:clrMapOvr>
    <a:masterClrMapping/>
  </p:clrMapOvr>
  <p:transition spd="med">
    <p:pull dir="rd"/>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r>
              <a:rPr lang="en-US" altLang="ko-KR" dirty="0">
                <a:cs typeface="Times New Roman" pitchFamily="18" charset="0"/>
              </a:rPr>
              <a:t>References</a:t>
            </a: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fontScale="70000" lnSpcReduction="20000"/>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buFont typeface="+mj-lt"/>
              <a:buAutoNum type="arabicPeriod"/>
            </a:pPr>
            <a:r>
              <a:rPr lang="en-US" sz="2800" dirty="0"/>
              <a:t>“Market Basket Analysis Algorithm with Map/Reduce of Cloud Computing”, Jongwook Woo and </a:t>
            </a:r>
            <a:r>
              <a:rPr lang="en-US" sz="2800" dirty="0" err="1"/>
              <a:t>Yuhang</a:t>
            </a:r>
            <a:r>
              <a:rPr lang="en-US" sz="2800" dirty="0"/>
              <a:t> Xu, The 2011 international Conference on Parallel and Distributed Processing Techniques and Applications (PDPTA 2011), Las Vegas (July 18-21, 2011)</a:t>
            </a:r>
          </a:p>
          <a:p>
            <a:pPr marL="514350" indent="-514350">
              <a:buFont typeface="+mj-lt"/>
              <a:buAutoNum type="arabicPeriod"/>
            </a:pPr>
            <a:r>
              <a:rPr lang="en-US" sz="2800" dirty="0"/>
              <a:t>Jongwook Woo, DMKD-00150, “</a:t>
            </a:r>
            <a:r>
              <a:rPr lang="en-US" sz="2800" dirty="0">
                <a:hlinkClick r:id="rId3"/>
              </a:rPr>
              <a:t>Market Basket Analysis Algorithms with MapReduce</a:t>
            </a:r>
            <a:r>
              <a:rPr lang="en-US" sz="2800" dirty="0"/>
              <a:t>”, Wiley Interdisciplinary Reviews Data Mining and Knowledge Discovery, Oct 28 2013, Volume 3, Issue 6, pp445-452, ISSN 1942-4795</a:t>
            </a:r>
          </a:p>
          <a:p>
            <a:pPr marL="514350" indent="-514350" eaLnBrk="1" hangingPunct="1">
              <a:buFont typeface="+mj-lt"/>
              <a:buAutoNum type="arabicPeriod"/>
            </a:pPr>
            <a:r>
              <a:rPr kumimoji="0" lang="en-US" altLang="en-US" dirty="0" err="1">
                <a:latin typeface="Cambria" panose="02040503050406030204" pitchFamily="18" charset="0"/>
              </a:rPr>
              <a:t>Github</a:t>
            </a:r>
            <a:r>
              <a:rPr kumimoji="0" lang="en-US" altLang="en-US" dirty="0">
                <a:latin typeface="Cambria" panose="02040503050406030204" pitchFamily="18" charset="0"/>
              </a:rPr>
              <a:t>, </a:t>
            </a:r>
            <a:r>
              <a:rPr kumimoji="0" lang="en-US" altLang="en-US" dirty="0">
                <a:latin typeface="Cambria" panose="02040503050406030204" pitchFamily="18" charset="0"/>
              </a:rPr>
              <a:t>“https://</a:t>
            </a:r>
            <a:r>
              <a:rPr kumimoji="0" lang="en-US" altLang="en-US" dirty="0" err="1">
                <a:latin typeface="Cambria" panose="02040503050406030204" pitchFamily="18" charset="0"/>
              </a:rPr>
              <a:t>github.com</a:t>
            </a:r>
            <a:r>
              <a:rPr kumimoji="0" lang="en-US" altLang="en-US" dirty="0">
                <a:latin typeface="Cambria" panose="02040503050406030204" pitchFamily="18" charset="0"/>
              </a:rPr>
              <a:t>/rsingh26/</a:t>
            </a:r>
            <a:r>
              <a:rPr kumimoji="0" lang="en-US" altLang="en-US" dirty="0" err="1">
                <a:latin typeface="Cambria" panose="02040503050406030204" pitchFamily="18" charset="0"/>
              </a:rPr>
              <a:t>DataScience</a:t>
            </a:r>
            <a:r>
              <a:rPr kumimoji="0" lang="en-US" altLang="en-US" dirty="0">
                <a:latin typeface="Cambria" panose="02040503050406030204" pitchFamily="18" charset="0"/>
              </a:rPr>
              <a:t>/tree/master/</a:t>
            </a:r>
            <a:r>
              <a:rPr kumimoji="0" lang="en-US" altLang="en-US" dirty="0" err="1">
                <a:latin typeface="Cambria" panose="02040503050406030204" pitchFamily="18" charset="0"/>
              </a:rPr>
              <a:t>BigData</a:t>
            </a:r>
            <a:r>
              <a:rPr kumimoji="0" lang="en-US" altLang="en-US" dirty="0">
                <a:latin typeface="Cambria" panose="02040503050406030204" pitchFamily="18" charset="0"/>
              </a:rPr>
              <a:t>-Hadoop”</a:t>
            </a:r>
            <a:endParaRPr kumimoji="0" lang="en-US" altLang="en-US" dirty="0">
              <a:latin typeface="Cambria" panose="02040503050406030204" pitchFamily="18" charset="0"/>
            </a:endParaRPr>
          </a:p>
          <a:p>
            <a:pPr marL="514350" indent="-514350" eaLnBrk="1" hangingPunct="1">
              <a:buFont typeface="+mj-lt"/>
              <a:buAutoNum type="arabicPeriod"/>
            </a:pPr>
            <a:r>
              <a:rPr lang="en-US" dirty="0"/>
              <a:t>P. </a:t>
            </a:r>
            <a:r>
              <a:rPr lang="en-US" dirty="0" err="1"/>
              <a:t>Zikipoulos</a:t>
            </a:r>
            <a:r>
              <a:rPr lang="en-US" dirty="0"/>
              <a:t>, T. Deutsch, D. </a:t>
            </a:r>
            <a:r>
              <a:rPr lang="en-US" dirty="0" err="1"/>
              <a:t>Deroos</a:t>
            </a:r>
            <a:r>
              <a:rPr lang="en-US" dirty="0"/>
              <a:t>, Harness the Power of Big Data, 2012, http://www.ibmbigdatahub.com/blog/harnes s-power-big-data-book-excerpt </a:t>
            </a:r>
            <a:endParaRPr kumimoji="0" lang="en-US" altLang="en-US" dirty="0">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spTree>
    <p:extLst>
      <p:ext uri="{BB962C8B-B14F-4D97-AF65-F5344CB8AC3E}">
        <p14:creationId xmlns:p14="http://schemas.microsoft.com/office/powerpoint/2010/main" val="988861431"/>
      </p:ext>
    </p:extLst>
  </p:cSld>
  <p:clrMapOvr>
    <a:masterClrMapping/>
  </p:clrMapOvr>
  <p:transition spd="med">
    <p:pull dir="rd"/>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endParaRPr lang="en-US" altLang="ko-KR" dirty="0">
              <a:cs typeface="Times New Roman" pitchFamily="18" charset="0"/>
            </a:endParaRP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sp>
        <p:nvSpPr>
          <p:cNvPr id="6" name="TextBox 5"/>
          <p:cNvSpPr txBox="1"/>
          <p:nvPr/>
        </p:nvSpPr>
        <p:spPr>
          <a:xfrm>
            <a:off x="4021439" y="2484904"/>
            <a:ext cx="3844321" cy="1938992"/>
          </a:xfrm>
          <a:prstGeom prst="rect">
            <a:avLst/>
          </a:prstGeom>
          <a:noFill/>
        </p:spPr>
        <p:txBody>
          <a:bodyPr wrap="none" rtlCol="0">
            <a:spAutoFit/>
          </a:bodyPr>
          <a:lstStyle/>
          <a:p>
            <a:pPr algn="ctr"/>
            <a:r>
              <a:rPr lang="en-US" sz="4000" cap="all" spc="100" dirty="0" smtClean="0">
                <a:solidFill>
                  <a:srgbClr val="996515"/>
                </a:solidFill>
                <a:latin typeface="+mj-lt"/>
                <a:ea typeface="+mj-ea"/>
                <a:cs typeface="+mj-cs"/>
              </a:rPr>
              <a:t>Thank You</a:t>
            </a:r>
          </a:p>
          <a:p>
            <a:pPr algn="ctr"/>
            <a:endParaRPr lang="en-US" sz="4000" cap="all" spc="100" dirty="0">
              <a:solidFill>
                <a:srgbClr val="996515"/>
              </a:solidFill>
              <a:latin typeface="+mj-lt"/>
              <a:ea typeface="+mj-ea"/>
              <a:cs typeface="+mj-cs"/>
            </a:endParaRPr>
          </a:p>
          <a:p>
            <a:pPr algn="ctr"/>
            <a:r>
              <a:rPr lang="en-US" sz="4000" cap="all" spc="100" dirty="0" smtClean="0">
                <a:solidFill>
                  <a:srgbClr val="996515"/>
                </a:solidFill>
                <a:latin typeface="+mj-lt"/>
                <a:ea typeface="+mj-ea"/>
                <a:cs typeface="+mj-cs"/>
              </a:rPr>
              <a:t>Questions</a:t>
            </a:r>
            <a:r>
              <a:rPr lang="en-US" sz="4000" cap="all" spc="100" dirty="0">
                <a:solidFill>
                  <a:srgbClr val="996515"/>
                </a:solidFill>
                <a:latin typeface="+mj-lt"/>
                <a:ea typeface="+mj-ea"/>
                <a:cs typeface="+mj-cs"/>
              </a:rPr>
              <a:t>…</a:t>
            </a:r>
          </a:p>
        </p:txBody>
      </p:sp>
    </p:spTree>
    <p:extLst>
      <p:ext uri="{BB962C8B-B14F-4D97-AF65-F5344CB8AC3E}">
        <p14:creationId xmlns:p14="http://schemas.microsoft.com/office/powerpoint/2010/main" val="157371037"/>
      </p:ext>
    </p:extLst>
  </p:cSld>
  <p:clrMapOvr>
    <a:masterClrMapping/>
  </p:clrMapOvr>
  <p:transition spd="med">
    <p:pull dir="rd"/>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r>
              <a:rPr lang="en-US" altLang="ko-KR" dirty="0">
                <a:cs typeface="Times New Roman" pitchFamily="18" charset="0"/>
              </a:rPr>
              <a:t>Introduction</a:t>
            </a: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sp>
        <p:nvSpPr>
          <p:cNvPr id="8" name="Content Placeholder 2"/>
          <p:cNvSpPr txBox="1">
            <a:spLocks/>
          </p:cNvSpPr>
          <p:nvPr/>
        </p:nvSpPr>
        <p:spPr>
          <a:xfrm>
            <a:off x="533400" y="1395217"/>
            <a:ext cx="4585746" cy="4612153"/>
          </a:xfrm>
          <a:prstGeom prst="rect">
            <a:avLst/>
          </a:prstGeom>
        </p:spPr>
        <p:txBody>
          <a:bodyPr vert="horz" lIns="45720" tIns="45720" rIns="45720" bIns="45720" rtlCol="0" anchor="t">
            <a:normAutofit fontScale="92500"/>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Cambria" panose="02040503050406030204" pitchFamily="18" charset="0"/>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Cambria" panose="02040503050406030204" pitchFamily="18" charset="0"/>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Cambria" panose="02040503050406030204" pitchFamily="18" charset="0"/>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Cambria" panose="02040503050406030204" pitchFamily="18" charset="0"/>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Cambria" panose="02040503050406030204" pitchFamily="18"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0" dirty="0"/>
              <a:t>Wide variety of information available about local business</a:t>
            </a:r>
          </a:p>
          <a:p>
            <a:r>
              <a:rPr lang="en-US" sz="2400" b="0" dirty="0"/>
              <a:t>Helps in understanding the performance of the Local Business</a:t>
            </a:r>
          </a:p>
          <a:p>
            <a:r>
              <a:rPr lang="en-US" sz="2400" b="0" dirty="0"/>
              <a:t>Derive insights from the customer reviews for the Local Business</a:t>
            </a:r>
          </a:p>
          <a:p>
            <a:r>
              <a:rPr lang="en-US" sz="2400" b="0" dirty="0"/>
              <a:t>Factors Responsible for the popularity of Local Business</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8596" y="1451112"/>
            <a:ext cx="6469740" cy="4492487"/>
          </a:xfrm>
          <a:prstGeom prst="rect">
            <a:avLst/>
          </a:prstGeom>
        </p:spPr>
      </p:pic>
    </p:spTree>
  </p:cSld>
  <p:clrMapOvr>
    <a:masterClrMapping/>
  </p:clrMapOvr>
  <p:transition spd="med">
    <p:pull dir="r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p:cNvSpPr>
            <a:spLocks noGrp="1" noChangeArrowheads="1"/>
          </p:cNvSpPr>
          <p:nvPr>
            <p:ph type="title" idx="4294967295"/>
          </p:nvPr>
        </p:nvSpPr>
        <p:spPr>
          <a:xfrm>
            <a:off x="2743200" y="152400"/>
            <a:ext cx="6629400" cy="381000"/>
          </a:xfrm>
        </p:spPr>
        <p:txBody>
          <a:bodyPr>
            <a:normAutofit fontScale="90000"/>
          </a:bodyPr>
          <a:lstStyle/>
          <a:p>
            <a:pPr eaLnBrk="1" hangingPunct="1"/>
            <a:r>
              <a:rPr lang="en-US" altLang="ko-KR" sz="2400" dirty="0"/>
              <a:t>Definition: Big Data</a:t>
            </a:r>
          </a:p>
        </p:txBody>
      </p:sp>
      <p:sp>
        <p:nvSpPr>
          <p:cNvPr id="55298" name="Rectangle 3"/>
          <p:cNvSpPr>
            <a:spLocks noGrp="1" noChangeArrowheads="1"/>
          </p:cNvSpPr>
          <p:nvPr>
            <p:ph type="body" idx="4294967295"/>
          </p:nvPr>
        </p:nvSpPr>
        <p:spPr>
          <a:xfrm>
            <a:off x="533400" y="762000"/>
            <a:ext cx="11125200" cy="5334000"/>
          </a:xfrm>
        </p:spPr>
        <p:txBody>
          <a:bodyPr/>
          <a:lstStyle/>
          <a:p>
            <a:pPr eaLnBrk="1" hangingPunct="1">
              <a:lnSpc>
                <a:spcPct val="100000"/>
              </a:lnSpc>
            </a:pPr>
            <a:r>
              <a:rPr lang="en-US" altLang="ko-KR" sz="2800" dirty="0"/>
              <a:t>Non-expensive frameworks that is distributed parallel systems and that can store a large scale data and process it in parallel [1, 2]</a:t>
            </a:r>
          </a:p>
          <a:p>
            <a:pPr lvl="1" eaLnBrk="1" hangingPunct="1"/>
            <a:r>
              <a:rPr lang="en-US" altLang="ko-KR" sz="2400" dirty="0"/>
              <a:t>Hadoop</a:t>
            </a:r>
          </a:p>
          <a:p>
            <a:pPr lvl="2" eaLnBrk="1" hangingPunct="1"/>
            <a:r>
              <a:rPr lang="en-US" altLang="ko-KR" sz="2000" dirty="0"/>
              <a:t>Non-expensive Super Computer</a:t>
            </a:r>
          </a:p>
          <a:p>
            <a:pPr lvl="2" eaLnBrk="1" hangingPunct="1"/>
            <a:r>
              <a:rPr lang="en-US" altLang="ko-KR" sz="2000" dirty="0"/>
              <a:t>More public than the traditional super computers</a:t>
            </a:r>
          </a:p>
          <a:p>
            <a:pPr lvl="3" eaLnBrk="1" hangingPunct="1"/>
            <a:r>
              <a:rPr lang="en-US" altLang="ko-KR" dirty="0"/>
              <a:t>C</a:t>
            </a:r>
            <a:r>
              <a:rPr lang="en-US" altLang="ko-KR" sz="2000" dirty="0" smtClean="0"/>
              <a:t>an </a:t>
            </a:r>
            <a:r>
              <a:rPr lang="en-US" altLang="ko-KR" sz="2000" dirty="0"/>
              <a:t>store and process </a:t>
            </a:r>
            <a:r>
              <a:rPr lang="en-US" altLang="ko-KR" dirty="0" smtClean="0"/>
              <a:t>the</a:t>
            </a:r>
            <a:r>
              <a:rPr lang="en-US" altLang="ko-KR" sz="2000" dirty="0" smtClean="0"/>
              <a:t> </a:t>
            </a:r>
            <a:r>
              <a:rPr lang="en-US" altLang="ko-KR" sz="2000" dirty="0"/>
              <a:t>applications</a:t>
            </a:r>
          </a:p>
          <a:p>
            <a:pPr lvl="4" eaLnBrk="1" hangingPunct="1"/>
            <a:r>
              <a:rPr lang="en-US" altLang="ko-KR" sz="1800" dirty="0" smtClean="0"/>
              <a:t>In </a:t>
            </a:r>
            <a:r>
              <a:rPr lang="en-US" altLang="ko-KR" sz="1800" dirty="0"/>
              <a:t>university labs, small companies, research centers</a:t>
            </a:r>
          </a:p>
          <a:p>
            <a:pPr lvl="1" eaLnBrk="1" hangingPunct="1"/>
            <a:r>
              <a:rPr lang="en-US" altLang="ko-KR" sz="2400" dirty="0"/>
              <a:t>Others</a:t>
            </a:r>
          </a:p>
          <a:p>
            <a:pPr lvl="2" eaLnBrk="1" hangingPunct="1"/>
            <a:r>
              <a:rPr lang="en-US" altLang="ko-KR" sz="2400" dirty="0"/>
              <a:t>NoSQL DB (Cassandra, MongoDB, </a:t>
            </a:r>
            <a:r>
              <a:rPr lang="en-US" altLang="ko-KR" sz="2400" dirty="0" err="1"/>
              <a:t>Redis</a:t>
            </a:r>
            <a:r>
              <a:rPr lang="en-US" altLang="ko-KR" sz="2400" dirty="0"/>
              <a:t>, HBase,…)</a:t>
            </a:r>
          </a:p>
          <a:p>
            <a:pPr lvl="2" eaLnBrk="1" hangingPunct="1"/>
            <a:r>
              <a:rPr lang="en-US" altLang="ko-KR" sz="2400" dirty="0" err="1"/>
              <a:t>ElasticSearch</a:t>
            </a:r>
            <a:endParaRPr lang="en-US" altLang="ko-KR" sz="2400" dirty="0"/>
          </a:p>
        </p:txBody>
      </p:sp>
    </p:spTree>
    <p:extLst>
      <p:ext uri="{BB962C8B-B14F-4D97-AF65-F5344CB8AC3E}">
        <p14:creationId xmlns:p14="http://schemas.microsoft.com/office/powerpoint/2010/main" val="4269994028"/>
      </p:ext>
    </p:extLst>
  </p:cSld>
  <p:clrMapOvr>
    <a:masterClrMapping/>
  </p:clrMapOvr>
  <p:transition spd="med">
    <p:pull dir="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idx="4294967295"/>
          </p:nvPr>
        </p:nvSpPr>
        <p:spPr>
          <a:xfrm>
            <a:off x="2743200" y="152400"/>
            <a:ext cx="6629400" cy="381000"/>
          </a:xfrm>
        </p:spPr>
        <p:txBody>
          <a:bodyPr>
            <a:normAutofit fontScale="90000"/>
          </a:bodyPr>
          <a:lstStyle/>
          <a:p>
            <a:pPr eaLnBrk="1" hangingPunct="1"/>
            <a:r>
              <a:rPr lang="en-US" altLang="en-US" sz="2800" dirty="0"/>
              <a:t>Two Cores in Big Data</a:t>
            </a:r>
          </a:p>
        </p:txBody>
      </p:sp>
      <p:sp>
        <p:nvSpPr>
          <p:cNvPr id="10243" name="Rectangle 3"/>
          <p:cNvSpPr>
            <a:spLocks noGrp="1" noChangeArrowheads="1"/>
          </p:cNvSpPr>
          <p:nvPr>
            <p:ph type="body" idx="4294967295"/>
          </p:nvPr>
        </p:nvSpPr>
        <p:spPr>
          <a:xfrm>
            <a:off x="609600" y="533400"/>
            <a:ext cx="11125200" cy="5564188"/>
          </a:xfrm>
        </p:spPr>
        <p:txBody>
          <a:bodyPr>
            <a:normAutofit/>
          </a:bodyPr>
          <a:lstStyle/>
          <a:p>
            <a:pPr eaLnBrk="1" hangingPunct="1">
              <a:lnSpc>
                <a:spcPct val="100000"/>
              </a:lnSpc>
            </a:pPr>
            <a:endParaRPr lang="en-US" altLang="en-US" sz="800" dirty="0"/>
          </a:p>
          <a:p>
            <a:pPr eaLnBrk="1" hangingPunct="1">
              <a:lnSpc>
                <a:spcPct val="100000"/>
              </a:lnSpc>
            </a:pPr>
            <a:r>
              <a:rPr lang="en-US" altLang="en-US" sz="2800" dirty="0"/>
              <a:t>How to </a:t>
            </a:r>
            <a:r>
              <a:rPr lang="en-US" altLang="en-US" sz="2800" dirty="0">
                <a:solidFill>
                  <a:srgbClr val="C00000"/>
                </a:solidFill>
              </a:rPr>
              <a:t>store</a:t>
            </a:r>
            <a:r>
              <a:rPr lang="en-US" altLang="en-US" sz="2800" dirty="0"/>
              <a:t> Big Data</a:t>
            </a:r>
          </a:p>
          <a:p>
            <a:pPr lvl="2" eaLnBrk="1" hangingPunct="1">
              <a:buFont typeface="Courier New" charset="0"/>
              <a:buChar char="o"/>
            </a:pPr>
            <a:r>
              <a:rPr lang="en-US" altLang="en-US" dirty="0" smtClean="0"/>
              <a:t>GFS </a:t>
            </a:r>
            <a:endParaRPr lang="en-US" altLang="en-US" dirty="0"/>
          </a:p>
          <a:p>
            <a:pPr lvl="2" eaLnBrk="1" hangingPunct="1">
              <a:buFont typeface="Courier New" charset="0"/>
              <a:buChar char="o"/>
            </a:pPr>
            <a:r>
              <a:rPr lang="en-US" altLang="en-US" dirty="0"/>
              <a:t>Distributed Systems on non-expensive commodity computers</a:t>
            </a:r>
          </a:p>
          <a:p>
            <a:pPr eaLnBrk="1" hangingPunct="1">
              <a:lnSpc>
                <a:spcPct val="100000"/>
              </a:lnSpc>
            </a:pPr>
            <a:r>
              <a:rPr lang="en-US" altLang="en-US" sz="2800" dirty="0"/>
              <a:t>How to </a:t>
            </a:r>
            <a:r>
              <a:rPr lang="en-US" altLang="en-US" sz="2800" dirty="0">
                <a:solidFill>
                  <a:srgbClr val="C00000"/>
                </a:solidFill>
              </a:rPr>
              <a:t>compute</a:t>
            </a:r>
            <a:r>
              <a:rPr lang="en-US" altLang="en-US" sz="2800" dirty="0"/>
              <a:t> Big Data</a:t>
            </a:r>
          </a:p>
          <a:p>
            <a:pPr lvl="2" eaLnBrk="1" hangingPunct="1">
              <a:buFont typeface="Courier New" charset="0"/>
              <a:buChar char="o"/>
            </a:pPr>
            <a:r>
              <a:rPr lang="en-US" altLang="en-US" dirty="0"/>
              <a:t>MapReduce</a:t>
            </a:r>
          </a:p>
          <a:p>
            <a:pPr lvl="2" eaLnBrk="1" hangingPunct="1">
              <a:buFont typeface="Courier New" charset="0"/>
              <a:buChar char="o"/>
            </a:pPr>
            <a:r>
              <a:rPr lang="en-US" altLang="en-US" sz="2200" dirty="0"/>
              <a:t>Parallel Computing with non-expensive </a:t>
            </a:r>
            <a:r>
              <a:rPr lang="en-US" altLang="en-US" sz="2200" dirty="0" smtClean="0"/>
              <a:t>computers</a:t>
            </a:r>
            <a:endParaRPr lang="en-US" altLang="en-US" sz="2200" dirty="0"/>
          </a:p>
        </p:txBody>
      </p:sp>
    </p:spTree>
    <p:extLst>
      <p:ext uri="{BB962C8B-B14F-4D97-AF65-F5344CB8AC3E}">
        <p14:creationId xmlns:p14="http://schemas.microsoft.com/office/powerpoint/2010/main" val="3635425016"/>
      </p:ext>
    </p:extLst>
  </p:cSld>
  <p:clrMapOvr>
    <a:masterClrMapping/>
  </p:clrMapOvr>
  <p:transition spd="med">
    <p:pull dir="r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8737600" y="6248400"/>
            <a:ext cx="2540000" cy="457200"/>
          </a:xfrm>
        </p:spPr>
        <p:txBody>
          <a:bodyPr/>
          <a:lstStyle/>
          <a:p>
            <a:pPr>
              <a:defRPr/>
            </a:pPr>
            <a:r>
              <a:rPr lang="en-US" altLang="ko-KR" dirty="0"/>
              <a:t>‹#›</a:t>
            </a:r>
          </a:p>
        </p:txBody>
      </p:sp>
      <p:sp>
        <p:nvSpPr>
          <p:cNvPr id="3" name="Rectangle 2"/>
          <p:cNvSpPr txBox="1">
            <a:spLocks noChangeArrowheads="1"/>
          </p:cNvSpPr>
          <p:nvPr/>
        </p:nvSpPr>
        <p:spPr>
          <a:xfrm>
            <a:off x="2743200" y="152400"/>
            <a:ext cx="6629400" cy="381000"/>
          </a:xfrm>
          <a:prstGeom prst="rect">
            <a:avLst/>
          </a:prstGeom>
        </p:spPr>
        <p:txBody>
          <a:bodyPr vert="horz" lIns="91440" tIns="45720" rIns="91440" bIns="45720" rtlCol="0" anchor="ctr">
            <a:normAutofit fontScale="90000" lnSpcReduction="20000"/>
          </a:bodyPr>
          <a:lstStyle>
            <a:lvl1pPr algn="ctr" rtl="0" eaLnBrk="0" fontAlgn="ctr" hangingPunct="0">
              <a:lnSpc>
                <a:spcPct val="85000"/>
              </a:lnSpc>
              <a:spcBef>
                <a:spcPct val="0"/>
              </a:spcBef>
              <a:spcAft>
                <a:spcPct val="0"/>
              </a:spcAft>
              <a:defRPr kumimoji="1" sz="2400" b="1" kern="1200">
                <a:solidFill>
                  <a:srgbClr val="996515"/>
                </a:solidFill>
                <a:latin typeface="Cambria" panose="02040503050406030204" pitchFamily="18" charset="0"/>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pPr eaLnBrk="1" hangingPunct="1"/>
            <a:r>
              <a:rPr lang="en-US" altLang="en-US" sz="2800" dirty="0" smtClean="0"/>
              <a:t>Importance </a:t>
            </a:r>
            <a:r>
              <a:rPr lang="en-US" altLang="en-US" sz="2800" dirty="0"/>
              <a:t>of Big Data</a:t>
            </a:r>
          </a:p>
        </p:txBody>
      </p:sp>
      <p:sp>
        <p:nvSpPr>
          <p:cNvPr id="4" name="Rectangle 3"/>
          <p:cNvSpPr/>
          <p:nvPr/>
        </p:nvSpPr>
        <p:spPr>
          <a:xfrm>
            <a:off x="533400" y="1143000"/>
            <a:ext cx="11201400" cy="2369880"/>
          </a:xfrm>
          <a:prstGeom prst="rect">
            <a:avLst/>
          </a:prstGeom>
        </p:spPr>
        <p:txBody>
          <a:bodyPr wrap="square">
            <a:spAutoFit/>
          </a:bodyPr>
          <a:lstStyle/>
          <a:p>
            <a:pPr marL="457200" indent="-457200">
              <a:buClr>
                <a:srgbClr val="FF9900"/>
              </a:buClr>
              <a:buFont typeface="Wingdings" panose="05000000000000000000" pitchFamily="2" charset="2"/>
              <a:buChar char="q"/>
            </a:pPr>
            <a:r>
              <a:rPr kumimoji="1" lang="en-US" altLang="ko-KR" sz="2800" b="1" dirty="0" smtClean="0">
                <a:solidFill>
                  <a:srgbClr val="996515"/>
                </a:solidFill>
                <a:latin typeface="Cambria" panose="02040503050406030204" pitchFamily="18" charset="0"/>
                <a:ea typeface="+mn-ea"/>
              </a:rPr>
              <a:t>Use of Big Data in major areas</a:t>
            </a:r>
          </a:p>
          <a:p>
            <a:pPr marL="914400" lvl="1" indent="-457200">
              <a:buClr>
                <a:srgbClr val="FF9900"/>
              </a:buClr>
              <a:buFont typeface="Courier New" panose="02070309020205020404" pitchFamily="49" charset="0"/>
              <a:buChar char="o"/>
            </a:pPr>
            <a:r>
              <a:rPr kumimoji="1" lang="en-US" altLang="ko-KR" sz="2400" dirty="0" smtClean="0">
                <a:solidFill>
                  <a:srgbClr val="996515"/>
                </a:solidFill>
                <a:latin typeface="Cambria" panose="02040503050406030204" pitchFamily="18" charset="0"/>
                <a:ea typeface="+mn-ea"/>
              </a:rPr>
              <a:t>Security of IT and Trouble shooting</a:t>
            </a:r>
          </a:p>
          <a:p>
            <a:pPr marL="914400" lvl="1" indent="-457200">
              <a:buClr>
                <a:srgbClr val="FF9900"/>
              </a:buClr>
              <a:buFont typeface="Courier New" panose="02070309020205020404" pitchFamily="49" charset="0"/>
              <a:buChar char="o"/>
            </a:pPr>
            <a:r>
              <a:rPr kumimoji="1" lang="en-US" altLang="ko-KR" sz="2400" dirty="0" smtClean="0">
                <a:solidFill>
                  <a:srgbClr val="996515"/>
                </a:solidFill>
                <a:latin typeface="Cambria" panose="02040503050406030204" pitchFamily="18" charset="0"/>
                <a:ea typeface="+mn-ea"/>
              </a:rPr>
              <a:t>Customer Service</a:t>
            </a:r>
          </a:p>
          <a:p>
            <a:pPr marL="914400" lvl="1" indent="-457200">
              <a:buClr>
                <a:srgbClr val="FF9900"/>
              </a:buClr>
              <a:buFont typeface="Courier New" panose="02070309020205020404" pitchFamily="49" charset="0"/>
              <a:buChar char="o"/>
            </a:pPr>
            <a:r>
              <a:rPr kumimoji="1" lang="en-US" altLang="ko-KR" sz="2400" dirty="0" smtClean="0">
                <a:solidFill>
                  <a:srgbClr val="996515"/>
                </a:solidFill>
                <a:latin typeface="Cambria" panose="02040503050406030204" pitchFamily="18" charset="0"/>
                <a:ea typeface="+mn-ea"/>
              </a:rPr>
              <a:t>Improving Services and Products</a:t>
            </a:r>
          </a:p>
          <a:p>
            <a:pPr marL="914400" lvl="1" indent="-457200">
              <a:buClr>
                <a:srgbClr val="FF9900"/>
              </a:buClr>
              <a:buFont typeface="Courier New" panose="02070309020205020404" pitchFamily="49" charset="0"/>
              <a:buChar char="o"/>
            </a:pPr>
            <a:r>
              <a:rPr kumimoji="1" lang="en-US" altLang="ko-KR" sz="2400" dirty="0" smtClean="0">
                <a:solidFill>
                  <a:srgbClr val="996515"/>
                </a:solidFill>
                <a:latin typeface="Cambria" panose="02040503050406030204" pitchFamily="18" charset="0"/>
                <a:ea typeface="+mn-ea"/>
              </a:rPr>
              <a:t>Detection of online fraud</a:t>
            </a:r>
          </a:p>
          <a:p>
            <a:pPr marL="914400" lvl="1" indent="-457200">
              <a:buClr>
                <a:srgbClr val="FF9900"/>
              </a:buClr>
              <a:buFont typeface="Courier New" panose="02070309020205020404" pitchFamily="49" charset="0"/>
              <a:buChar char="o"/>
            </a:pPr>
            <a:r>
              <a:rPr kumimoji="1" lang="en-US" altLang="ko-KR" sz="2400" dirty="0" smtClean="0">
                <a:solidFill>
                  <a:srgbClr val="996515"/>
                </a:solidFill>
                <a:latin typeface="Cambria" panose="02040503050406030204" pitchFamily="18" charset="0"/>
                <a:ea typeface="+mn-ea"/>
              </a:rPr>
              <a:t>Risk Assessment</a:t>
            </a:r>
            <a:endParaRPr kumimoji="1" lang="en-US" altLang="ko-KR" sz="2400" dirty="0">
              <a:solidFill>
                <a:srgbClr val="996515"/>
              </a:solidFill>
              <a:latin typeface="Cambria" panose="02040503050406030204" pitchFamily="18" charset="0"/>
              <a:ea typeface="+mn-ea"/>
            </a:endParaRPr>
          </a:p>
        </p:txBody>
      </p:sp>
    </p:spTree>
    <p:extLst>
      <p:ext uri="{BB962C8B-B14F-4D97-AF65-F5344CB8AC3E}">
        <p14:creationId xmlns:p14="http://schemas.microsoft.com/office/powerpoint/2010/main" val="3253568178"/>
      </p:ext>
    </p:extLst>
  </p:cSld>
  <p:clrMapOvr>
    <a:masterClrMapping/>
  </p:clrMapOvr>
  <p:transition spd="med">
    <p:pull dir="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p:cNvSpPr>
            <a:spLocks noGrp="1" noChangeArrowheads="1"/>
          </p:cNvSpPr>
          <p:nvPr>
            <p:ph type="title" idx="4294967295"/>
          </p:nvPr>
        </p:nvSpPr>
        <p:spPr>
          <a:xfrm>
            <a:off x="2743200" y="152400"/>
            <a:ext cx="6629400" cy="381000"/>
          </a:xfrm>
        </p:spPr>
        <p:txBody>
          <a:bodyPr>
            <a:normAutofit fontScale="90000"/>
          </a:bodyPr>
          <a:lstStyle/>
          <a:p>
            <a:pPr eaLnBrk="1" hangingPunct="1"/>
            <a:r>
              <a:rPr lang="en-US" altLang="ko-KR" sz="2400" dirty="0"/>
              <a:t>Our Approach</a:t>
            </a:r>
          </a:p>
        </p:txBody>
      </p:sp>
      <p:sp>
        <p:nvSpPr>
          <p:cNvPr id="55298" name="Rectangle 3"/>
          <p:cNvSpPr>
            <a:spLocks noGrp="1" noChangeArrowheads="1"/>
          </p:cNvSpPr>
          <p:nvPr>
            <p:ph type="body" idx="4294967295"/>
          </p:nvPr>
        </p:nvSpPr>
        <p:spPr>
          <a:xfrm>
            <a:off x="533400" y="762000"/>
            <a:ext cx="11125200" cy="5334000"/>
          </a:xfrm>
        </p:spPr>
        <p:txBody>
          <a:bodyPr/>
          <a:lstStyle/>
          <a:p>
            <a:pPr eaLnBrk="1" hangingPunct="1">
              <a:lnSpc>
                <a:spcPct val="100000"/>
              </a:lnSpc>
            </a:pPr>
            <a:r>
              <a:rPr lang="en-US" altLang="ko-KR" sz="2800" dirty="0" smtClean="0"/>
              <a:t>Technical Details</a:t>
            </a:r>
            <a:endParaRPr lang="en-US" altLang="ko-KR" sz="2800" dirty="0" smtClean="0"/>
          </a:p>
          <a:p>
            <a:pPr lvl="1" eaLnBrk="1" hangingPunct="1"/>
            <a:r>
              <a:rPr lang="en-US" altLang="ko-KR" sz="2400" dirty="0" smtClean="0"/>
              <a:t>Hadoop: Hive and Pig</a:t>
            </a:r>
          </a:p>
          <a:p>
            <a:pPr lvl="2" eaLnBrk="1" hangingPunct="1"/>
            <a:r>
              <a:rPr lang="en-US" altLang="ko-KR" sz="2000" dirty="0" smtClean="0"/>
              <a:t>Horizontally Scalable: Scale Out</a:t>
            </a:r>
          </a:p>
          <a:p>
            <a:pPr lvl="2" eaLnBrk="1" hangingPunct="1"/>
            <a:r>
              <a:rPr lang="en-US" altLang="ko-KR" sz="2000" dirty="0" smtClean="0"/>
              <a:t>The more the data size, the more nodes can be added to the cluster</a:t>
            </a:r>
          </a:p>
          <a:p>
            <a:pPr lvl="1" eaLnBrk="1" hangingPunct="1"/>
            <a:r>
              <a:rPr lang="en-US" altLang="ko-KR" sz="2400" dirty="0" smtClean="0"/>
              <a:t> Cloud Platform Details</a:t>
            </a:r>
            <a:endParaRPr lang="en-US" altLang="ko-KR" sz="2400" dirty="0" smtClean="0"/>
          </a:p>
          <a:p>
            <a:pPr lvl="1" eaLnBrk="1" hangingPunct="1"/>
            <a:endParaRPr lang="en-US" altLang="ko-KR" sz="2400" dirty="0" smtClean="0"/>
          </a:p>
          <a:p>
            <a:pPr lvl="1" eaLnBrk="1" hangingPunct="1"/>
            <a:endParaRPr lang="en-US" altLang="ko-KR" sz="2400" dirty="0" smtClean="0"/>
          </a:p>
          <a:p>
            <a:pPr lvl="1" eaLnBrk="1" hangingPunct="1"/>
            <a:endParaRPr lang="en-US" altLang="ko-KR" sz="2400" dirty="0" smtClean="0"/>
          </a:p>
          <a:p>
            <a:pPr lvl="1" eaLnBrk="1" hangingPunct="1"/>
            <a:endParaRPr lang="en-US" altLang="ko-KR" sz="2400" dirty="0" smtClean="0"/>
          </a:p>
          <a:p>
            <a:pPr lvl="2" eaLnBrk="1" hangingPunct="1"/>
            <a:r>
              <a:rPr lang="en-US" altLang="ko-KR" sz="2000" dirty="0" smtClean="0"/>
              <a:t>That can be scaled out and analyze massive data set from the small data set</a:t>
            </a:r>
          </a:p>
          <a:p>
            <a:pPr lvl="2" eaLnBrk="1" hangingPunct="1"/>
            <a:r>
              <a:rPr lang="en-US" altLang="ko-KR" sz="2000" dirty="0" smtClean="0"/>
              <a:t>As well as</a:t>
            </a:r>
          </a:p>
          <a:p>
            <a:pPr lvl="3" eaLnBrk="1" hangingPunct="1"/>
            <a:r>
              <a:rPr lang="en-US" altLang="ko-KR" sz="1600" dirty="0" smtClean="0"/>
              <a:t>Insights</a:t>
            </a:r>
          </a:p>
          <a:p>
            <a:pPr lvl="3" eaLnBrk="1" hangingPunct="1"/>
            <a:r>
              <a:rPr lang="en-US" altLang="ko-KR" sz="1600" dirty="0" smtClean="0"/>
              <a:t>Visual Results</a:t>
            </a:r>
          </a:p>
          <a:p>
            <a:pPr lvl="2" eaLnBrk="1" hangingPunct="1"/>
            <a:endParaRPr lang="en-US" altLang="ko-KR" sz="2000" dirty="0" smtClean="0"/>
          </a:p>
          <a:p>
            <a:pPr eaLnBrk="1" hangingPunct="1"/>
            <a:endParaRPr lang="en-US" altLang="ko-KR" sz="2400" dirty="0"/>
          </a:p>
        </p:txBody>
      </p:sp>
      <p:graphicFrame>
        <p:nvGraphicFramePr>
          <p:cNvPr id="2" name="Table 1"/>
          <p:cNvGraphicFramePr>
            <a:graphicFrameLocks noGrp="1"/>
          </p:cNvGraphicFramePr>
          <p:nvPr>
            <p:extLst>
              <p:ext uri="{D42A27DB-BD31-4B8C-83A1-F6EECF244321}">
                <p14:modId xmlns:p14="http://schemas.microsoft.com/office/powerpoint/2010/main" val="1412855607"/>
              </p:ext>
            </p:extLst>
          </p:nvPr>
        </p:nvGraphicFramePr>
        <p:xfrm>
          <a:off x="1828800" y="3048000"/>
          <a:ext cx="4953000" cy="1676400"/>
        </p:xfrm>
        <a:graphic>
          <a:graphicData uri="http://schemas.openxmlformats.org/drawingml/2006/table">
            <a:tbl>
              <a:tblPr firstRow="1" firstCol="1" bandRow="1">
                <a:tableStyleId>{5C22544A-7EE6-4342-B048-85BDC9FD1C3A}</a:tableStyleId>
              </a:tblPr>
              <a:tblGrid>
                <a:gridCol w="1651000"/>
                <a:gridCol w="1651000"/>
                <a:gridCol w="1651000"/>
              </a:tblGrid>
              <a:tr h="209550">
                <a:tc gridSpan="3">
                  <a:txBody>
                    <a:bodyPr/>
                    <a:lstStyle/>
                    <a:p>
                      <a:pPr marL="0" marR="0" indent="228600" algn="just">
                        <a:spcBef>
                          <a:spcPts val="0"/>
                        </a:spcBef>
                        <a:spcAft>
                          <a:spcPts val="0"/>
                        </a:spcAft>
                      </a:pPr>
                      <a:r>
                        <a:rPr lang="en-US" sz="900" dirty="0">
                          <a:effectLst/>
                        </a:rPr>
                        <a:t>IBM </a:t>
                      </a:r>
                      <a:r>
                        <a:rPr lang="en-US" sz="900" dirty="0" err="1">
                          <a:effectLst/>
                        </a:rPr>
                        <a:t>Bluemix</a:t>
                      </a:r>
                      <a:r>
                        <a:rPr lang="en-US" sz="900" dirty="0">
                          <a:effectLst/>
                        </a:rPr>
                        <a:t> Specifications</a:t>
                      </a:r>
                      <a:endParaRPr lang="en-US" sz="900" dirty="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r>
              <a:tr h="209550">
                <a:tc rowSpan="2">
                  <a:txBody>
                    <a:bodyPr/>
                    <a:lstStyle/>
                    <a:p>
                      <a:pPr marL="0" marR="0" indent="0" algn="ctr">
                        <a:spcBef>
                          <a:spcPts val="0"/>
                        </a:spcBef>
                        <a:spcAft>
                          <a:spcPts val="0"/>
                        </a:spcAft>
                      </a:pPr>
                      <a:r>
                        <a:rPr lang="en-US" sz="900">
                          <a:effectLst/>
                        </a:rPr>
                        <a:t>Management Nodes: 1</a:t>
                      </a:r>
                      <a:endParaRPr lang="en-US" sz="90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a:spcBef>
                          <a:spcPts val="0"/>
                        </a:spcBef>
                        <a:spcAft>
                          <a:spcPts val="0"/>
                        </a:spcAft>
                      </a:pPr>
                      <a:r>
                        <a:rPr lang="en-US" sz="900">
                          <a:effectLst/>
                        </a:rPr>
                        <a:t>vCPU</a:t>
                      </a:r>
                      <a:endParaRPr lang="en-US" sz="90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a:spcBef>
                          <a:spcPts val="0"/>
                        </a:spcBef>
                        <a:spcAft>
                          <a:spcPts val="0"/>
                        </a:spcAft>
                      </a:pPr>
                      <a:r>
                        <a:rPr lang="en-US" sz="900">
                          <a:effectLst/>
                        </a:rPr>
                        <a:t>12</a:t>
                      </a:r>
                      <a:endParaRPr lang="en-US" sz="90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09550">
                <a:tc vMerge="1">
                  <a:txBody>
                    <a:bodyPr/>
                    <a:lstStyle/>
                    <a:p>
                      <a:endParaRPr lang="en-US"/>
                    </a:p>
                  </a:txBody>
                  <a:tcPr/>
                </a:tc>
                <a:tc>
                  <a:txBody>
                    <a:bodyPr/>
                    <a:lstStyle/>
                    <a:p>
                      <a:pPr marL="0" marR="0" indent="0" algn="ctr">
                        <a:spcBef>
                          <a:spcPts val="0"/>
                        </a:spcBef>
                        <a:spcAft>
                          <a:spcPts val="0"/>
                        </a:spcAft>
                      </a:pPr>
                      <a:r>
                        <a:rPr lang="en-US" sz="900">
                          <a:effectLst/>
                        </a:rPr>
                        <a:t>RAM</a:t>
                      </a:r>
                      <a:endParaRPr lang="en-US" sz="90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a:spcBef>
                          <a:spcPts val="0"/>
                        </a:spcBef>
                        <a:spcAft>
                          <a:spcPts val="0"/>
                        </a:spcAft>
                      </a:pPr>
                      <a:r>
                        <a:rPr lang="en-US" sz="900">
                          <a:effectLst/>
                        </a:rPr>
                        <a:t>48 GB</a:t>
                      </a:r>
                      <a:endParaRPr lang="en-US" sz="90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09550">
                <a:tc rowSpan="3">
                  <a:txBody>
                    <a:bodyPr/>
                    <a:lstStyle/>
                    <a:p>
                      <a:pPr marL="0" marR="0" indent="0" algn="just">
                        <a:spcBef>
                          <a:spcPts val="0"/>
                        </a:spcBef>
                        <a:spcAft>
                          <a:spcPts val="0"/>
                        </a:spcAft>
                      </a:pPr>
                      <a:r>
                        <a:rPr lang="en-US" sz="900" dirty="0" smtClean="0">
                          <a:effectLst/>
                        </a:rPr>
                        <a:t>      Data </a:t>
                      </a:r>
                      <a:r>
                        <a:rPr lang="en-US" sz="900" dirty="0">
                          <a:effectLst/>
                        </a:rPr>
                        <a:t>Nodes: 1</a:t>
                      </a:r>
                      <a:endParaRPr lang="en-US" sz="900" dirty="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a:spcBef>
                          <a:spcPts val="0"/>
                        </a:spcBef>
                        <a:spcAft>
                          <a:spcPts val="0"/>
                        </a:spcAft>
                      </a:pPr>
                      <a:r>
                        <a:rPr lang="en-US" sz="900" dirty="0">
                          <a:effectLst/>
                        </a:rPr>
                        <a:t>vCPU</a:t>
                      </a:r>
                      <a:endParaRPr lang="en-US" sz="900" dirty="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a:spcBef>
                          <a:spcPts val="0"/>
                        </a:spcBef>
                        <a:spcAft>
                          <a:spcPts val="0"/>
                        </a:spcAft>
                      </a:pPr>
                      <a:r>
                        <a:rPr lang="en-US" sz="900">
                          <a:effectLst/>
                        </a:rPr>
                        <a:t>4</a:t>
                      </a:r>
                      <a:endParaRPr lang="en-US" sz="90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09550">
                <a:tc vMerge="1">
                  <a:txBody>
                    <a:bodyPr/>
                    <a:lstStyle/>
                    <a:p>
                      <a:endParaRPr lang="en-US"/>
                    </a:p>
                  </a:txBody>
                  <a:tcPr/>
                </a:tc>
                <a:tc>
                  <a:txBody>
                    <a:bodyPr/>
                    <a:lstStyle/>
                    <a:p>
                      <a:pPr marL="0" marR="0" indent="0" algn="ctr">
                        <a:spcBef>
                          <a:spcPts val="0"/>
                        </a:spcBef>
                        <a:spcAft>
                          <a:spcPts val="0"/>
                        </a:spcAft>
                      </a:pPr>
                      <a:r>
                        <a:rPr lang="en-US" sz="900">
                          <a:effectLst/>
                        </a:rPr>
                        <a:t>RAM</a:t>
                      </a:r>
                      <a:endParaRPr lang="en-US" sz="90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a:spcBef>
                          <a:spcPts val="0"/>
                        </a:spcBef>
                        <a:spcAft>
                          <a:spcPts val="0"/>
                        </a:spcAft>
                      </a:pPr>
                      <a:r>
                        <a:rPr lang="en-US" sz="900">
                          <a:effectLst/>
                        </a:rPr>
                        <a:t>24 GB</a:t>
                      </a:r>
                      <a:endParaRPr lang="en-US" sz="90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09550">
                <a:tc vMerge="1">
                  <a:txBody>
                    <a:bodyPr/>
                    <a:lstStyle/>
                    <a:p>
                      <a:endParaRPr lang="en-US"/>
                    </a:p>
                  </a:txBody>
                  <a:tcPr/>
                </a:tc>
                <a:tc>
                  <a:txBody>
                    <a:bodyPr/>
                    <a:lstStyle/>
                    <a:p>
                      <a:pPr marL="0" marR="0" indent="0" algn="ctr">
                        <a:spcBef>
                          <a:spcPts val="0"/>
                        </a:spcBef>
                        <a:spcAft>
                          <a:spcPts val="0"/>
                        </a:spcAft>
                      </a:pPr>
                      <a:r>
                        <a:rPr lang="en-US" sz="900">
                          <a:effectLst/>
                        </a:rPr>
                        <a:t>Data Disk</a:t>
                      </a:r>
                      <a:endParaRPr lang="en-US" sz="90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a:spcBef>
                          <a:spcPts val="0"/>
                        </a:spcBef>
                        <a:spcAft>
                          <a:spcPts val="0"/>
                        </a:spcAft>
                      </a:pPr>
                      <a:r>
                        <a:rPr lang="en-US" sz="900">
                          <a:effectLst/>
                        </a:rPr>
                        <a:t>1 TB SATA</a:t>
                      </a:r>
                      <a:endParaRPr lang="en-US" sz="90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19100">
                <a:tc gridSpan="2">
                  <a:txBody>
                    <a:bodyPr/>
                    <a:lstStyle/>
                    <a:p>
                      <a:pPr marL="0" marR="0" indent="228600" algn="just">
                        <a:spcBef>
                          <a:spcPts val="0"/>
                        </a:spcBef>
                        <a:spcAft>
                          <a:spcPts val="0"/>
                        </a:spcAft>
                      </a:pPr>
                      <a:r>
                        <a:rPr lang="en-US" sz="900">
                          <a:effectLst/>
                        </a:rPr>
                        <a:t>CPU Speed</a:t>
                      </a:r>
                      <a:endParaRPr lang="en-US" sz="90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a:txBody>
                    <a:bodyPr/>
                    <a:lstStyle/>
                    <a:p>
                      <a:pPr marL="0" marR="0" indent="0" algn="ctr">
                        <a:spcBef>
                          <a:spcPts val="0"/>
                        </a:spcBef>
                        <a:spcAft>
                          <a:spcPts val="0"/>
                        </a:spcAft>
                      </a:pPr>
                      <a:r>
                        <a:rPr lang="en-US" sz="900" dirty="0">
                          <a:effectLst/>
                        </a:rPr>
                        <a:t>2.4 GHz Intel Xeon ES-2673</a:t>
                      </a:r>
                      <a:endParaRPr lang="en-US" sz="900" dirty="0">
                        <a:effectLst/>
                        <a:latin typeface="Times New Roman" charset="0"/>
                        <a:ea typeface="맑은 고딕" charset="-127"/>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54738404"/>
      </p:ext>
    </p:extLst>
  </p:cSld>
  <p:clrMapOvr>
    <a:masterClrMapping/>
  </p:clrMapOvr>
  <p:transition spd="med">
    <p:pull dir="r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r>
              <a:rPr lang="en-US" altLang="ko-KR" dirty="0">
                <a:cs typeface="Times New Roman" pitchFamily="18" charset="0"/>
              </a:rPr>
              <a:t>Technical Specification</a:t>
            </a: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graphicFrame>
        <p:nvGraphicFramePr>
          <p:cNvPr id="6" name="Table 5"/>
          <p:cNvGraphicFramePr/>
          <p:nvPr>
            <p:extLst>
              <p:ext uri="{D42A27DB-BD31-4B8C-83A1-F6EECF244321}">
                <p14:modId xmlns:p14="http://schemas.microsoft.com/office/powerpoint/2010/main" val="1502531764"/>
              </p:ext>
            </p:extLst>
          </p:nvPr>
        </p:nvGraphicFramePr>
        <p:xfrm>
          <a:off x="788211" y="1147735"/>
          <a:ext cx="4514849" cy="2743882"/>
        </p:xfrm>
        <a:graphic>
          <a:graphicData uri="http://schemas.openxmlformats.org/drawingml/2006/table">
            <a:tbl>
              <a:tblPr firstRow="1" bandRow="1">
                <a:tableStyleId>{5C22544A-7EE6-4342-B048-85BDC9FD1C3A}</a:tableStyleId>
              </a:tblPr>
              <a:tblGrid>
                <a:gridCol w="2352675">
                  <a:extLst>
                    <a:ext uri="{9D8B030D-6E8A-4147-A177-3AD203B41FA5}">
                      <a16:colId xmlns:a16="http://schemas.microsoft.com/office/drawing/2014/main" xmlns="" val="3864070074"/>
                    </a:ext>
                  </a:extLst>
                </a:gridCol>
                <a:gridCol w="2162174">
                  <a:extLst>
                    <a:ext uri="{9D8B030D-6E8A-4147-A177-3AD203B41FA5}">
                      <a16:colId xmlns:a16="http://schemas.microsoft.com/office/drawing/2014/main" xmlns="" val="2265471667"/>
                    </a:ext>
                  </a:extLst>
                </a:gridCol>
              </a:tblGrid>
              <a:tr h="498940">
                <a:tc>
                  <a:txBody>
                    <a:bodyPr/>
                    <a:lstStyle/>
                    <a:p>
                      <a:pPr algn="ctr"/>
                      <a:r>
                        <a:rPr lang="en-US" sz="2400">
                          <a:solidFill>
                            <a:srgbClr val="000000"/>
                          </a:solidFill>
                        </a:rPr>
                        <a:t>DATA SOURCE</a:t>
                      </a:r>
                    </a:p>
                  </a:txBody>
                  <a:tcPr/>
                </a:tc>
                <a:tc>
                  <a:txBody>
                    <a:bodyPr/>
                    <a:lstStyle/>
                    <a:p>
                      <a:pPr algn="ctr"/>
                      <a:r>
                        <a:rPr lang="en-US" sz="2400">
                          <a:solidFill>
                            <a:srgbClr val="000000"/>
                          </a:solidFill>
                        </a:rPr>
                        <a:t>FILE SIZE</a:t>
                      </a:r>
                    </a:p>
                  </a:txBody>
                  <a:tcPr/>
                </a:tc>
                <a:extLst>
                  <a:ext uri="{0D108BD9-81ED-4DB2-BD59-A6C34878D82A}">
                    <a16:rowId xmlns:a16="http://schemas.microsoft.com/office/drawing/2014/main" xmlns="" val="2809402223"/>
                  </a:ext>
                </a:extLst>
              </a:tr>
              <a:tr h="839883">
                <a:tc>
                  <a:txBody>
                    <a:bodyPr/>
                    <a:lstStyle/>
                    <a:p>
                      <a:pPr algn="ctr"/>
                      <a:r>
                        <a:rPr lang="en-US" sz="2000" dirty="0">
                          <a:solidFill>
                            <a:srgbClr val="7030A0"/>
                          </a:solidFill>
                        </a:rPr>
                        <a:t>Yelp</a:t>
                      </a:r>
                    </a:p>
                  </a:txBody>
                  <a:tcPr anchor="ctr"/>
                </a:tc>
                <a:tc>
                  <a:txBody>
                    <a:bodyPr/>
                    <a:lstStyle/>
                    <a:p>
                      <a:pPr algn="ctr"/>
                      <a:r>
                        <a:rPr lang="en-US" sz="2000" dirty="0" smtClean="0"/>
                        <a:t>1.98GB</a:t>
                      </a:r>
                      <a:endParaRPr lang="en-US" sz="2000" dirty="0"/>
                    </a:p>
                  </a:txBody>
                  <a:tcPr anchor="ctr"/>
                </a:tc>
                <a:extLst>
                  <a:ext uri="{0D108BD9-81ED-4DB2-BD59-A6C34878D82A}">
                    <a16:rowId xmlns:a16="http://schemas.microsoft.com/office/drawing/2014/main" xmlns="" val="1319851187"/>
                  </a:ext>
                </a:extLst>
              </a:tr>
              <a:tr h="1081039">
                <a:tc>
                  <a:txBody>
                    <a:bodyPr/>
                    <a:lstStyle/>
                    <a:p>
                      <a:pPr algn="ctr"/>
                      <a:r>
                        <a:rPr lang="en-US" sz="2000">
                          <a:solidFill>
                            <a:srgbClr val="7030A0"/>
                          </a:solidFill>
                          <a:latin typeface="Calibri"/>
                        </a:rPr>
                        <a:t>Google Local</a:t>
                      </a:r>
                    </a:p>
                  </a:txBody>
                  <a:tcPr anchor="ctr"/>
                </a:tc>
                <a:tc>
                  <a:txBody>
                    <a:bodyPr/>
                    <a:lstStyle/>
                    <a:p>
                      <a:pPr algn="ctr"/>
                      <a:r>
                        <a:rPr lang="en-US" sz="2000" dirty="0"/>
                        <a:t>85MB</a:t>
                      </a:r>
                    </a:p>
                  </a:txBody>
                  <a:tcPr anchor="ctr"/>
                </a:tc>
                <a:extLst>
                  <a:ext uri="{0D108BD9-81ED-4DB2-BD59-A6C34878D82A}">
                    <a16:rowId xmlns:a16="http://schemas.microsoft.com/office/drawing/2014/main" xmlns="" val="3990293455"/>
                  </a:ext>
                </a:extLst>
              </a:tr>
            </a:tbl>
          </a:graphicData>
        </a:graphic>
      </p:graphicFrame>
      <p:pic>
        <p:nvPicPr>
          <p:cNvPr id="7" name="Content Placeholder 4" descr="FLOW DIAGRAM.jpg"/>
          <p:cNvPicPr>
            <a:picLocks noChangeAspect="1"/>
          </p:cNvPicPr>
          <p:nvPr/>
        </p:nvPicPr>
        <p:blipFill>
          <a:blip r:embed="rId3"/>
          <a:stretch>
            <a:fillRect/>
          </a:stretch>
        </p:blipFill>
        <p:spPr>
          <a:xfrm>
            <a:off x="5844195" y="1190289"/>
            <a:ext cx="5472316" cy="4586596"/>
          </a:xfrm>
          <a:prstGeom prst="rect">
            <a:avLst/>
          </a:prstGeom>
        </p:spPr>
      </p:pic>
      <p:sp>
        <p:nvSpPr>
          <p:cNvPr id="10" name="TextBox 9"/>
          <p:cNvSpPr txBox="1"/>
          <p:nvPr/>
        </p:nvSpPr>
        <p:spPr>
          <a:xfrm>
            <a:off x="787208" y="4443107"/>
            <a:ext cx="4198938" cy="1446550"/>
          </a:xfrm>
          <a:prstGeom prst="rect">
            <a:avLst/>
          </a:prstGeom>
        </p:spPr>
        <p:txBody>
          <a:bodyPr rtlCol="0">
            <a:spAutoFit/>
          </a:bodyPr>
          <a:lstStyle/>
          <a:p>
            <a:pPr marL="285750" indent="-285750">
              <a:buFont typeface="Arial" panose="020B0604020202020204" pitchFamily="34" charset="0"/>
              <a:buChar char="•"/>
            </a:pPr>
            <a:r>
              <a:rPr lang="en-US" sz="2200" dirty="0">
                <a:solidFill>
                  <a:srgbClr val="996515"/>
                </a:solidFill>
                <a:latin typeface="Cambria" panose="02040503050406030204" pitchFamily="18" charset="0"/>
              </a:rPr>
              <a:t>Hadoop Big Data</a:t>
            </a:r>
          </a:p>
          <a:p>
            <a:pPr marL="285750" indent="-285750">
              <a:buFont typeface="Arial" panose="020B0604020202020204" pitchFamily="34" charset="0"/>
              <a:buChar char="•"/>
            </a:pPr>
            <a:r>
              <a:rPr lang="en-US" sz="2200" dirty="0">
                <a:solidFill>
                  <a:srgbClr val="996515"/>
                </a:solidFill>
                <a:latin typeface="Cambria" panose="02040503050406030204" pitchFamily="18" charset="0"/>
              </a:rPr>
              <a:t>Hive and Pig</a:t>
            </a:r>
          </a:p>
          <a:p>
            <a:pPr marL="285750" indent="-285750">
              <a:buFont typeface="Arial" panose="020B0604020202020204" pitchFamily="34" charset="0"/>
              <a:buChar char="•"/>
            </a:pPr>
            <a:r>
              <a:rPr lang="en-US" sz="2200" dirty="0">
                <a:solidFill>
                  <a:srgbClr val="996515"/>
                </a:solidFill>
                <a:latin typeface="Cambria" panose="02040503050406030204" pitchFamily="18" charset="0"/>
              </a:rPr>
              <a:t>Tableau</a:t>
            </a:r>
          </a:p>
          <a:p>
            <a:pPr marL="285750" indent="-285750">
              <a:buFont typeface="Arial" panose="020B0604020202020204" pitchFamily="34" charset="0"/>
              <a:buChar char="•"/>
            </a:pPr>
            <a:r>
              <a:rPr lang="en-US" sz="2200" dirty="0">
                <a:solidFill>
                  <a:srgbClr val="996515"/>
                </a:solidFill>
                <a:latin typeface="Cambria" panose="02040503050406030204" pitchFamily="18" charset="0"/>
              </a:rPr>
              <a:t>Excel Power View</a:t>
            </a:r>
          </a:p>
        </p:txBody>
      </p:sp>
      <p:sp>
        <p:nvSpPr>
          <p:cNvPr id="11" name="TextBox 10"/>
          <p:cNvSpPr txBox="1"/>
          <p:nvPr/>
        </p:nvSpPr>
        <p:spPr>
          <a:xfrm>
            <a:off x="787208" y="3943620"/>
            <a:ext cx="4513006" cy="461665"/>
          </a:xfrm>
          <a:prstGeom prst="rect">
            <a:avLst/>
          </a:prstGeom>
        </p:spPr>
        <p:txBody>
          <a:bodyPr rtlCol="0">
            <a:spAutoFit/>
          </a:bodyPr>
          <a:lstStyle/>
          <a:p>
            <a:r>
              <a:rPr lang="en-US" sz="2400" b="1" dirty="0">
                <a:solidFill>
                  <a:srgbClr val="996515"/>
                </a:solidFill>
                <a:latin typeface="Cambria" panose="02040503050406030204" pitchFamily="18" charset="0"/>
              </a:rPr>
              <a:t>Technologies Used:</a:t>
            </a:r>
          </a:p>
        </p:txBody>
      </p:sp>
    </p:spTree>
    <p:extLst>
      <p:ext uri="{BB962C8B-B14F-4D97-AF65-F5344CB8AC3E}">
        <p14:creationId xmlns:p14="http://schemas.microsoft.com/office/powerpoint/2010/main" val="775605075"/>
      </p:ext>
    </p:extLst>
  </p:cSld>
  <p:clrMapOvr>
    <a:masterClrMapping/>
  </p:clrMapOvr>
  <p:transition spd="med">
    <p:pull dir="rd"/>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endParaRPr lang="en-US" altLang="ko-KR" dirty="0">
              <a:cs typeface="Times New Roman" pitchFamily="18" charset="0"/>
            </a:endParaRP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sp>
        <p:nvSpPr>
          <p:cNvPr id="13" name="TextBox 12"/>
          <p:cNvSpPr txBox="1"/>
          <p:nvPr/>
        </p:nvSpPr>
        <p:spPr>
          <a:xfrm>
            <a:off x="850232" y="1981200"/>
            <a:ext cx="3974871" cy="2677656"/>
          </a:xfrm>
          <a:prstGeom prst="rect">
            <a:avLst/>
          </a:prstGeom>
        </p:spPr>
        <p:txBody>
          <a:bodyPr wrap="square" rtlCol="0" anchor="t">
            <a:spAutoFit/>
          </a:bodyPr>
          <a:lstStyle/>
          <a:p>
            <a:pPr marL="285750" indent="-285750">
              <a:buFont typeface="Arial" panose="020B0604020202020204" pitchFamily="34" charset="0"/>
              <a:buChar char="•"/>
            </a:pPr>
            <a:r>
              <a:rPr lang="en-US" sz="2800" b="1" dirty="0">
                <a:solidFill>
                  <a:srgbClr val="996515"/>
                </a:solidFill>
                <a:latin typeface="Cambria" panose="02040503050406030204" pitchFamily="18" charset="0"/>
              </a:rPr>
              <a:t>Education</a:t>
            </a:r>
          </a:p>
          <a:p>
            <a:pPr marL="285750" indent="-285750">
              <a:buFont typeface="Arial" panose="020B0604020202020204" pitchFamily="34" charset="0"/>
              <a:buChar char="•"/>
            </a:pPr>
            <a:r>
              <a:rPr lang="en-US" sz="2800" b="1" dirty="0">
                <a:solidFill>
                  <a:srgbClr val="996515"/>
                </a:solidFill>
                <a:latin typeface="Cambria" panose="02040503050406030204" pitchFamily="18" charset="0"/>
              </a:rPr>
              <a:t>Entertainment</a:t>
            </a:r>
          </a:p>
          <a:p>
            <a:pPr marL="285750" indent="-285750">
              <a:buFont typeface="Arial" panose="020B0604020202020204" pitchFamily="34" charset="0"/>
              <a:buChar char="•"/>
            </a:pPr>
            <a:r>
              <a:rPr lang="en-US" sz="2800" b="1" dirty="0">
                <a:solidFill>
                  <a:srgbClr val="996515"/>
                </a:solidFill>
                <a:latin typeface="Cambria" panose="02040503050406030204" pitchFamily="18" charset="0"/>
              </a:rPr>
              <a:t>Food</a:t>
            </a:r>
          </a:p>
          <a:p>
            <a:pPr marL="285750" indent="-285750">
              <a:buFont typeface="Arial" panose="020B0604020202020204" pitchFamily="34" charset="0"/>
              <a:buChar char="•"/>
            </a:pPr>
            <a:r>
              <a:rPr lang="en-US" sz="2800" b="1" dirty="0">
                <a:solidFill>
                  <a:srgbClr val="996515"/>
                </a:solidFill>
                <a:latin typeface="Cambria" panose="02040503050406030204" pitchFamily="18" charset="0"/>
              </a:rPr>
              <a:t>Medical</a:t>
            </a:r>
          </a:p>
          <a:p>
            <a:pPr marL="285750" indent="-285750">
              <a:buFont typeface="Arial" panose="020B0604020202020204" pitchFamily="34" charset="0"/>
              <a:buChar char="•"/>
            </a:pPr>
            <a:r>
              <a:rPr lang="en-US" sz="2800" b="1" dirty="0">
                <a:solidFill>
                  <a:srgbClr val="996515"/>
                </a:solidFill>
                <a:latin typeface="Cambria" panose="02040503050406030204" pitchFamily="18" charset="0"/>
              </a:rPr>
              <a:t>Services</a:t>
            </a:r>
          </a:p>
          <a:p>
            <a:pPr marL="285750" indent="-285750">
              <a:buFont typeface="Arial" panose="020B0604020202020204" pitchFamily="34" charset="0"/>
              <a:buChar char="•"/>
            </a:pPr>
            <a:r>
              <a:rPr lang="en-US" sz="2800" b="1" dirty="0">
                <a:solidFill>
                  <a:srgbClr val="996515"/>
                </a:solidFill>
                <a:latin typeface="Cambria" panose="02040503050406030204" pitchFamily="18" charset="0"/>
              </a:rPr>
              <a:t>Shopping</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3378" y="1301750"/>
            <a:ext cx="7162454" cy="4305300"/>
          </a:xfrm>
          <a:prstGeom prst="rect">
            <a:avLst/>
          </a:prstGeom>
        </p:spPr>
      </p:pic>
    </p:spTree>
    <p:extLst>
      <p:ext uri="{BB962C8B-B14F-4D97-AF65-F5344CB8AC3E}">
        <p14:creationId xmlns:p14="http://schemas.microsoft.com/office/powerpoint/2010/main" val="384900499"/>
      </p:ext>
    </p:extLst>
  </p:cSld>
  <p:clrMapOvr>
    <a:masterClrMapping/>
  </p:clrMapOvr>
  <p:transition spd="med">
    <p:pull dir="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2133600" y="0"/>
            <a:ext cx="7620000" cy="685800"/>
          </a:xfrm>
          <a:prstGeom prst="rect">
            <a:avLst/>
          </a:prstGeom>
        </p:spPr>
        <p:txBody>
          <a:bodyPr vert="horz" lIns="91440" tIns="45720" rIns="91440" bIns="45720" rtlCol="0" anchor="ctr">
            <a:normAutofit/>
          </a:bodyPr>
          <a:lstStyle>
            <a:lvl1pPr algn="ctr" rtl="0" eaLnBrk="0" fontAlgn="ctr" hangingPunct="0">
              <a:lnSpc>
                <a:spcPct val="85000"/>
              </a:lnSpc>
              <a:spcBef>
                <a:spcPct val="0"/>
              </a:spcBef>
              <a:spcAft>
                <a:spcPct val="0"/>
              </a:spcAft>
              <a:defRPr kumimoji="1" sz="2400" b="1" kern="1200">
                <a:solidFill>
                  <a:srgbClr val="996515"/>
                </a:solidFill>
                <a:latin typeface="+mj-lt"/>
                <a:ea typeface="+mj-ea"/>
                <a:cs typeface="+mj-cs"/>
              </a:defRPr>
            </a:lvl1pPr>
            <a:lvl2pPr algn="ctr" rtl="0" eaLnBrk="0" fontAlgn="ctr" hangingPunct="0">
              <a:lnSpc>
                <a:spcPct val="85000"/>
              </a:lnSpc>
              <a:spcBef>
                <a:spcPct val="0"/>
              </a:spcBef>
              <a:spcAft>
                <a:spcPct val="0"/>
              </a:spcAft>
              <a:defRPr kumimoji="1" sz="2400" b="1">
                <a:solidFill>
                  <a:srgbClr val="CC0000"/>
                </a:solidFill>
                <a:latin typeface="Arial" charset="0"/>
                <a:ea typeface="Gulim"/>
              </a:defRPr>
            </a:lvl2pPr>
            <a:lvl3pPr algn="ctr" rtl="0" eaLnBrk="0" fontAlgn="ctr" hangingPunct="0">
              <a:lnSpc>
                <a:spcPct val="85000"/>
              </a:lnSpc>
              <a:spcBef>
                <a:spcPct val="0"/>
              </a:spcBef>
              <a:spcAft>
                <a:spcPct val="0"/>
              </a:spcAft>
              <a:defRPr kumimoji="1" sz="2400" b="1">
                <a:solidFill>
                  <a:srgbClr val="CC0000"/>
                </a:solidFill>
                <a:latin typeface="Arial" charset="0"/>
                <a:ea typeface="Gulim"/>
              </a:defRPr>
            </a:lvl3pPr>
            <a:lvl4pPr algn="ctr" rtl="0" eaLnBrk="0" fontAlgn="ctr" hangingPunct="0">
              <a:lnSpc>
                <a:spcPct val="85000"/>
              </a:lnSpc>
              <a:spcBef>
                <a:spcPct val="0"/>
              </a:spcBef>
              <a:spcAft>
                <a:spcPct val="0"/>
              </a:spcAft>
              <a:defRPr kumimoji="1" sz="2400" b="1">
                <a:solidFill>
                  <a:srgbClr val="CC0000"/>
                </a:solidFill>
                <a:latin typeface="Arial" charset="0"/>
                <a:ea typeface="Gulim"/>
              </a:defRPr>
            </a:lvl4pPr>
            <a:lvl5pPr algn="ctr" rtl="0" eaLnBrk="0" fontAlgn="ctr" hangingPunct="0">
              <a:lnSpc>
                <a:spcPct val="85000"/>
              </a:lnSpc>
              <a:spcBef>
                <a:spcPct val="0"/>
              </a:spcBef>
              <a:spcAft>
                <a:spcPct val="0"/>
              </a:spcAft>
              <a:defRPr kumimoji="1" sz="2400" b="1">
                <a:solidFill>
                  <a:srgbClr val="CC0000"/>
                </a:solidFill>
                <a:latin typeface="Arial" charset="0"/>
                <a:ea typeface="Gulim"/>
              </a:defRPr>
            </a:lvl5pPr>
            <a:lvl6pPr marL="457200" algn="ctr" rtl="0" eaLnBrk="0" fontAlgn="ctr" hangingPunct="0">
              <a:lnSpc>
                <a:spcPct val="85000"/>
              </a:lnSpc>
              <a:spcBef>
                <a:spcPct val="0"/>
              </a:spcBef>
              <a:spcAft>
                <a:spcPct val="0"/>
              </a:spcAft>
              <a:defRPr kumimoji="1" sz="2400" b="1">
                <a:solidFill>
                  <a:srgbClr val="CC0000"/>
                </a:solidFill>
                <a:latin typeface="Arial" charset="0"/>
                <a:ea typeface="Gulim"/>
              </a:defRPr>
            </a:lvl6pPr>
            <a:lvl7pPr marL="914400" algn="ctr" rtl="0" eaLnBrk="0" fontAlgn="ctr" hangingPunct="0">
              <a:lnSpc>
                <a:spcPct val="85000"/>
              </a:lnSpc>
              <a:spcBef>
                <a:spcPct val="0"/>
              </a:spcBef>
              <a:spcAft>
                <a:spcPct val="0"/>
              </a:spcAft>
              <a:defRPr kumimoji="1" sz="2400" b="1">
                <a:solidFill>
                  <a:srgbClr val="CC0000"/>
                </a:solidFill>
                <a:latin typeface="Arial" charset="0"/>
                <a:ea typeface="Gulim"/>
              </a:defRPr>
            </a:lvl7pPr>
            <a:lvl8pPr marL="1371600" algn="ctr" rtl="0" eaLnBrk="0" fontAlgn="ctr" hangingPunct="0">
              <a:lnSpc>
                <a:spcPct val="85000"/>
              </a:lnSpc>
              <a:spcBef>
                <a:spcPct val="0"/>
              </a:spcBef>
              <a:spcAft>
                <a:spcPct val="0"/>
              </a:spcAft>
              <a:defRPr kumimoji="1" sz="2400" b="1">
                <a:solidFill>
                  <a:srgbClr val="CC0000"/>
                </a:solidFill>
                <a:latin typeface="Arial" charset="0"/>
                <a:ea typeface="Gulim"/>
              </a:defRPr>
            </a:lvl8pPr>
            <a:lvl9pPr marL="1828800" algn="ctr" rtl="0" eaLnBrk="0" fontAlgn="ctr" hangingPunct="0">
              <a:lnSpc>
                <a:spcPct val="85000"/>
              </a:lnSpc>
              <a:spcBef>
                <a:spcPct val="0"/>
              </a:spcBef>
              <a:spcAft>
                <a:spcPct val="0"/>
              </a:spcAft>
              <a:defRPr kumimoji="1" sz="2400" b="1">
                <a:solidFill>
                  <a:srgbClr val="CC0000"/>
                </a:solidFill>
                <a:latin typeface="Arial" charset="0"/>
                <a:ea typeface="Gulim"/>
              </a:defRPr>
            </a:lvl9pPr>
          </a:lstStyle>
          <a:p>
            <a:r>
              <a:rPr lang="en-US" altLang="ko-KR" dirty="0">
                <a:cs typeface="Times New Roman" pitchFamily="18" charset="0"/>
              </a:rPr>
              <a:t>Location based review Count</a:t>
            </a:r>
          </a:p>
        </p:txBody>
      </p:sp>
      <p:sp>
        <p:nvSpPr>
          <p:cNvPr id="5" name="Rectangle 3"/>
          <p:cNvSpPr txBox="1">
            <a:spLocks noChangeArrowheads="1"/>
          </p:cNvSpPr>
          <p:nvPr/>
        </p:nvSpPr>
        <p:spPr>
          <a:xfrm>
            <a:off x="838200" y="914400"/>
            <a:ext cx="10515600" cy="5080000"/>
          </a:xfrm>
          <a:prstGeom prst="rect">
            <a:avLst/>
          </a:prstGeom>
        </p:spPr>
        <p:txBody>
          <a:bodyPr vert="horz" lIns="91440" tIns="45720" rIns="91440" bIns="45720" rtlCol="0">
            <a:normAutofit/>
          </a:bodyPr>
          <a:lstStyle>
            <a:lvl1pPr marL="342900" indent="-342900" algn="l" rtl="0" eaLnBrk="0" fontAlgn="base" hangingPunct="0">
              <a:lnSpc>
                <a:spcPct val="110000"/>
              </a:lnSpc>
              <a:spcBef>
                <a:spcPts val="1800"/>
              </a:spcBef>
              <a:spcAft>
                <a:spcPts val="800"/>
              </a:spcAft>
              <a:buClr>
                <a:srgbClr val="FF9900"/>
              </a:buClr>
              <a:buFont typeface="Wingdings" pitchFamily="2" charset="2"/>
              <a:buChar char="q"/>
              <a:defRPr kumimoji="1" sz="3200" b="1" kern="1200">
                <a:solidFill>
                  <a:srgbClr val="996515"/>
                </a:solidFill>
                <a:latin typeface="+mn-lt"/>
                <a:ea typeface="+mn-ea"/>
                <a:cs typeface="+mn-cs"/>
              </a:defRPr>
            </a:lvl1pPr>
            <a:lvl2pPr marL="742950" indent="-285750" algn="l" rtl="0" eaLnBrk="0" fontAlgn="base" hangingPunct="0">
              <a:spcBef>
                <a:spcPct val="20000"/>
              </a:spcBef>
              <a:spcAft>
                <a:spcPct val="0"/>
              </a:spcAft>
              <a:buClr>
                <a:srgbClr val="FF9900"/>
              </a:buClr>
              <a:buFont typeface="Wingdings" pitchFamily="2" charset="2"/>
              <a:buChar char="m"/>
              <a:defRPr kumimoji="1" sz="2800" kern="1200">
                <a:solidFill>
                  <a:srgbClr val="996515"/>
                </a:solidFill>
                <a:latin typeface="+mn-lt"/>
                <a:ea typeface="+mn-ea"/>
                <a:cs typeface="+mn-cs"/>
              </a:defRPr>
            </a:lvl2pPr>
            <a:lvl3pPr marL="1143000" indent="-228600" algn="l" rtl="0" eaLnBrk="0" fontAlgn="base" hangingPunct="0">
              <a:spcBef>
                <a:spcPct val="20000"/>
              </a:spcBef>
              <a:spcAft>
                <a:spcPct val="0"/>
              </a:spcAft>
              <a:buClr>
                <a:srgbClr val="FF9900"/>
              </a:buClr>
              <a:buChar char="–"/>
              <a:defRPr kumimoji="1" sz="2400" kern="1200">
                <a:solidFill>
                  <a:srgbClr val="996515"/>
                </a:solidFill>
                <a:latin typeface="+mn-lt"/>
                <a:ea typeface="+mn-ea"/>
                <a:cs typeface="+mn-cs"/>
              </a:defRPr>
            </a:lvl3pPr>
            <a:lvl4pPr marL="1600200" indent="-228600" algn="l" rtl="0" eaLnBrk="0" fontAlgn="base" hangingPunct="0">
              <a:spcBef>
                <a:spcPct val="20000"/>
              </a:spcBef>
              <a:spcAft>
                <a:spcPct val="0"/>
              </a:spcAft>
              <a:buClr>
                <a:srgbClr val="FF9900"/>
              </a:buClr>
              <a:buChar char="•"/>
              <a:defRPr kumimoji="1" sz="2000" kern="1200">
                <a:solidFill>
                  <a:srgbClr val="996515"/>
                </a:solidFill>
                <a:latin typeface="+mn-lt"/>
                <a:ea typeface="+mn-ea"/>
                <a:cs typeface="+mn-cs"/>
              </a:defRPr>
            </a:lvl4pPr>
            <a:lvl5pPr marL="2057400" indent="-228600" algn="l" rtl="0" eaLnBrk="0" fontAlgn="base" hangingPunct="0">
              <a:spcBef>
                <a:spcPct val="20000"/>
              </a:spcBef>
              <a:spcAft>
                <a:spcPct val="0"/>
              </a:spcAft>
              <a:buClr>
                <a:srgbClr val="FF9900"/>
              </a:buClr>
              <a:buChar char="–"/>
              <a:defRPr kumimoji="1" sz="1800" kern="1200">
                <a:solidFill>
                  <a:srgbClr val="99651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00100" lvl="1" indent="-342900">
              <a:lnSpc>
                <a:spcPct val="90000"/>
              </a:lnSpc>
            </a:pPr>
            <a:endParaRPr kumimoji="0" lang="en-US" altLang="en-US">
              <a:latin typeface="Cambria" panose="02040503050406030204" pitchFamily="18" charset="0"/>
            </a:endParaRPr>
          </a:p>
          <a:p>
            <a:pPr marL="800100" lvl="1" indent="-342900">
              <a:lnSpc>
                <a:spcPct val="90000"/>
              </a:lnSpc>
            </a:pPr>
            <a:endParaRPr lang="en-US" altLang="ko-KR" dirty="0">
              <a:latin typeface="Cambria" panose="020405030504060302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200" y="654780"/>
            <a:ext cx="9425940" cy="5588704"/>
          </a:xfrm>
          <a:prstGeom prst="rect">
            <a:avLst/>
          </a:prstGeom>
        </p:spPr>
      </p:pic>
    </p:spTree>
    <p:extLst>
      <p:ext uri="{BB962C8B-B14F-4D97-AF65-F5344CB8AC3E}">
        <p14:creationId xmlns:p14="http://schemas.microsoft.com/office/powerpoint/2010/main" val="168182228"/>
      </p:ext>
    </p:extLst>
  </p:cSld>
  <p:clrMapOvr>
    <a:masterClrMapping/>
  </p:clrMapOvr>
  <p:transition spd="med">
    <p:pull dir="rd"/>
  </p:transition>
  <p:timing>
    <p:tnLst>
      <p:par>
        <p:cTn id="1" dur="indefinite" restart="never" nodeType="tmRoot"/>
      </p:par>
    </p:tnLst>
  </p:timing>
</p:sld>
</file>

<file path=ppt/theme/theme1.xml><?xml version="1.0" encoding="utf-8"?>
<a:theme xmlns:a="http://schemas.openxmlformats.org/drawingml/2006/main" name="CSULAUpdated">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SULAUpdated">
      <a:majorFont>
        <a:latin typeface="Arial"/>
        <a:ea typeface="Gulim"/>
        <a:cs typeface=""/>
      </a:majorFont>
      <a:minorFont>
        <a:latin typeface="Arial"/>
        <a:ea typeface="Gulim"/>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1" lang="en-US" sz="1800" b="1" i="0" u="none" strike="noStrike" cap="none" normalizeH="0" baseline="0" smtClean="0">
            <a:ln>
              <a:noFill/>
            </a:ln>
            <a:solidFill>
              <a:schemeClr val="tx1"/>
            </a:solidFill>
            <a:effectLst/>
            <a:latin typeface="Arial" charset="0"/>
            <a:ea typeface="Gulim"/>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1" lang="en-US" sz="1800" b="1" i="0" u="none" strike="noStrike" cap="none" normalizeH="0" baseline="0" smtClean="0">
            <a:ln>
              <a:noFill/>
            </a:ln>
            <a:solidFill>
              <a:schemeClr val="tx1"/>
            </a:solidFill>
            <a:effectLst/>
            <a:latin typeface="Arial" charset="0"/>
            <a:ea typeface="Gulim"/>
          </a:defRPr>
        </a:defPPr>
      </a:lstStyle>
    </a:lnDef>
  </a:objectDefaults>
  <a:extraClrSchemeLst/>
</a:theme>
</file>

<file path=ppt/theme/theme2.xml><?xml version="1.0" encoding="utf-8"?>
<a:theme xmlns:a="http://schemas.openxmlformats.org/drawingml/2006/main" name="4_csulaPPTTemplate">
  <a:themeElements>
    <a:clrScheme name="">
      <a:dk1>
        <a:srgbClr val="108FA8"/>
      </a:dk1>
      <a:lt1>
        <a:srgbClr val="FFFFFF"/>
      </a:lt1>
      <a:dk2>
        <a:srgbClr val="000066"/>
      </a:dk2>
      <a:lt2>
        <a:srgbClr val="66FF99"/>
      </a:lt2>
      <a:accent1>
        <a:srgbClr val="00CCFF"/>
      </a:accent1>
      <a:accent2>
        <a:srgbClr val="FFFF00"/>
      </a:accent2>
      <a:accent3>
        <a:srgbClr val="AAAAB8"/>
      </a:accent3>
      <a:accent4>
        <a:srgbClr val="DADADA"/>
      </a:accent4>
      <a:accent5>
        <a:srgbClr val="AAE2FF"/>
      </a:accent5>
      <a:accent6>
        <a:srgbClr val="E7E700"/>
      </a:accent6>
      <a:hlink>
        <a:srgbClr val="FF8000"/>
      </a:hlink>
      <a:folHlink>
        <a:srgbClr val="FF00FF"/>
      </a:folHlink>
    </a:clrScheme>
    <a:fontScheme name="1_csulaPPTTemplate">
      <a:majorFont>
        <a:latin typeface="Arial"/>
        <a:ea typeface="굴림"/>
        <a:cs typeface="Arial"/>
      </a:majorFont>
      <a:minorFont>
        <a:latin typeface="Arial"/>
        <a:ea typeface="굴림"/>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csulaPPTTemplate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csulaPPT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1_csulaPPTTemplate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csulaPPTTemplate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csulaPPTTemplate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csulaPPTTemplate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1_csulaPPTTemplate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5_csulaPPTTemplate">
  <a:themeElements>
    <a:clrScheme name="">
      <a:dk1>
        <a:srgbClr val="108FA8"/>
      </a:dk1>
      <a:lt1>
        <a:srgbClr val="FFFFFF"/>
      </a:lt1>
      <a:dk2>
        <a:srgbClr val="000066"/>
      </a:dk2>
      <a:lt2>
        <a:srgbClr val="66FF99"/>
      </a:lt2>
      <a:accent1>
        <a:srgbClr val="00CCFF"/>
      </a:accent1>
      <a:accent2>
        <a:srgbClr val="FFFF00"/>
      </a:accent2>
      <a:accent3>
        <a:srgbClr val="AAAAB8"/>
      </a:accent3>
      <a:accent4>
        <a:srgbClr val="DADADA"/>
      </a:accent4>
      <a:accent5>
        <a:srgbClr val="AAE2FF"/>
      </a:accent5>
      <a:accent6>
        <a:srgbClr val="E7E700"/>
      </a:accent6>
      <a:hlink>
        <a:srgbClr val="FF8000"/>
      </a:hlink>
      <a:folHlink>
        <a:srgbClr val="FF00FF"/>
      </a:folHlink>
    </a:clrScheme>
    <a:fontScheme name="1_csulaPPTTemplate">
      <a:majorFont>
        <a:latin typeface="Arial"/>
        <a:ea typeface="굴림"/>
        <a:cs typeface="Arial"/>
      </a:majorFont>
      <a:minorFont>
        <a:latin typeface="Arial"/>
        <a:ea typeface="굴림"/>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csulaPPTTemplate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csulaPPT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1_csulaPPTTemplate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csulaPPTTemplate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csulaPPTTemplate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csulaPPTTemplate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1_csulaPPTTemplate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4453</TotalTime>
  <Words>1196</Words>
  <Application>Microsoft Macintosh PowerPoint</Application>
  <PresentationFormat>Widescreen</PresentationFormat>
  <Paragraphs>305</Paragraphs>
  <Slides>18</Slides>
  <Notes>18</Notes>
  <HiddenSlides>0</HiddenSlides>
  <MMClips>1</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18</vt:i4>
      </vt:variant>
    </vt:vector>
  </HeadingPairs>
  <TitlesOfParts>
    <vt:vector size="32" baseType="lpstr">
      <vt:lpstr>Calibri</vt:lpstr>
      <vt:lpstr>Cambria</vt:lpstr>
      <vt:lpstr>Courier New</vt:lpstr>
      <vt:lpstr>Gulim</vt:lpstr>
      <vt:lpstr>Monotype Sorts</vt:lpstr>
      <vt:lpstr>Times New Roman</vt:lpstr>
      <vt:lpstr>TW Cen MT</vt:lpstr>
      <vt:lpstr>Wingdings</vt:lpstr>
      <vt:lpstr>굴림</vt:lpstr>
      <vt:lpstr>맑은 고딕</vt:lpstr>
      <vt:lpstr>Arial</vt:lpstr>
      <vt:lpstr>CSULAUpdated</vt:lpstr>
      <vt:lpstr>4_csulaPPTTemplate</vt:lpstr>
      <vt:lpstr>5_csulaPPTTemplate</vt:lpstr>
      <vt:lpstr>Big Data Analysis of Local Business and Reviews </vt:lpstr>
      <vt:lpstr>PowerPoint Presentation</vt:lpstr>
      <vt:lpstr>Definition: Big Data</vt:lpstr>
      <vt:lpstr>Two Cores in Big Data</vt:lpstr>
      <vt:lpstr>PowerPoint Presentation</vt:lpstr>
      <vt:lpstr>Our Approach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 100</dc:title>
  <dc:creator>Paula Worthington</dc:creator>
  <cp:lastModifiedBy>Singh, Ruchi</cp:lastModifiedBy>
  <cp:revision>295</cp:revision>
  <dcterms:created xsi:type="dcterms:W3CDTF">2003-03-10T01:42:26Z</dcterms:created>
  <dcterms:modified xsi:type="dcterms:W3CDTF">2017-08-17T22:43:23Z</dcterms:modified>
</cp:coreProperties>
</file>

<file path=docProps/thumbnail.jpeg>
</file>